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50" r:id="rId2"/>
    <p:sldId id="334" r:id="rId3"/>
    <p:sldId id="351" r:id="rId4"/>
    <p:sldId id="352" r:id="rId5"/>
    <p:sldId id="336" r:id="rId6"/>
    <p:sldId id="338" r:id="rId7"/>
    <p:sldId id="355" r:id="rId8"/>
    <p:sldId id="353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59" r:id="rId18"/>
    <p:sldId id="324" r:id="rId19"/>
    <p:sldId id="325" r:id="rId20"/>
    <p:sldId id="328" r:id="rId21"/>
    <p:sldId id="327" r:id="rId22"/>
    <p:sldId id="326" r:id="rId23"/>
    <p:sldId id="332" r:id="rId24"/>
    <p:sldId id="329" r:id="rId25"/>
    <p:sldId id="330" r:id="rId26"/>
    <p:sldId id="278" r:id="rId27"/>
    <p:sldId id="281" r:id="rId28"/>
    <p:sldId id="363" r:id="rId29"/>
    <p:sldId id="280" r:id="rId30"/>
    <p:sldId id="279" r:id="rId31"/>
    <p:sldId id="305" r:id="rId32"/>
    <p:sldId id="389" r:id="rId33"/>
    <p:sldId id="356" r:id="rId34"/>
    <p:sldId id="357" r:id="rId35"/>
    <p:sldId id="358" r:id="rId36"/>
    <p:sldId id="273" r:id="rId37"/>
    <p:sldId id="390" r:id="rId38"/>
    <p:sldId id="391" r:id="rId39"/>
    <p:sldId id="392" r:id="rId40"/>
    <p:sldId id="295" r:id="rId41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EBED"/>
    <a:srgbClr val="EBE9EC"/>
    <a:srgbClr val="FDC5D0"/>
    <a:srgbClr val="B1C0E5"/>
    <a:srgbClr val="B3C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1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24"/>
    </p:cViewPr>
  </p:sorterViewPr>
  <p:notesViewPr>
    <p:cSldViewPr snapToGrid="0">
      <p:cViewPr varScale="1">
        <p:scale>
          <a:sx n="57" d="100"/>
          <a:sy n="57" d="100"/>
        </p:scale>
        <p:origin x="256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>
                <a:latin typeface="Bahnschrift SemiBold Condensed" panose="020B0502040204020203" pitchFamily="34" charset="0"/>
                <a:ea typeface="仿宋" panose="02010609060101010101" pitchFamily="49" charset="-122"/>
              </a:rPr>
              <a:t>中国女排</a:t>
            </a:r>
            <a:r>
              <a:rPr lang="en-US" dirty="0">
                <a:latin typeface="Bahnschrift SemiBold Condensed" panose="020B0502040204020203" pitchFamily="34" charset="0"/>
                <a:ea typeface="仿宋" panose="02010609060101010101" pitchFamily="49" charset="-122"/>
              </a:rPr>
              <a:t>VS</a:t>
            </a:r>
            <a:r>
              <a:rPr lang="zh-CN" dirty="0">
                <a:latin typeface="Bahnschrift SemiBold Condensed" panose="020B0502040204020203" pitchFamily="34" charset="0"/>
                <a:ea typeface="仿宋" panose="02010609060101010101" pitchFamily="49" charset="-122"/>
              </a:rPr>
              <a:t>中国男篮近一月</a:t>
            </a:r>
            <a:r>
              <a:rPr lang="zh-CN" dirty="0" smtClean="0">
                <a:latin typeface="Bahnschrift SemiBold Condensed" panose="020B0502040204020203" pitchFamily="34" charset="0"/>
                <a:ea typeface="仿宋" panose="02010609060101010101" pitchFamily="49" charset="-122"/>
              </a:rPr>
              <a:t>ｓｃｏｒｅ</a:t>
            </a:r>
            <a:endParaRPr lang="zh-CN" dirty="0">
              <a:latin typeface="Bahnschrift SemiBold Condensed" panose="020B0502040204020203" pitchFamily="34" charset="0"/>
              <a:ea typeface="仿宋" panose="02010609060101010101" pitchFamily="49" charset="-122"/>
            </a:endParaRPr>
          </a:p>
        </c:rich>
      </c:tx>
      <c:layout>
        <c:manualLayout>
          <c:xMode val="edge"/>
          <c:yMode val="edge"/>
          <c:x val="0.14029342193788899"/>
          <c:y val="0.30116214160382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1188590053443998E-2"/>
          <c:y val="0.381625922010845"/>
          <c:w val="0.53455967027559104"/>
          <c:h val="0.537721546646065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女排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event1</c:v>
                </c:pt>
                <c:pt idx="1">
                  <c:v>event2</c:v>
                </c:pt>
                <c:pt idx="2">
                  <c:v>event3</c:v>
                </c:pt>
                <c:pt idx="3">
                  <c:v>event4</c:v>
                </c:pt>
                <c:pt idx="4">
                  <c:v>event5</c:v>
                </c:pt>
                <c:pt idx="5">
                  <c:v>event6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0.71794773897348296</c:v>
                </c:pt>
                <c:pt idx="1">
                  <c:v>0.8</c:v>
                </c:pt>
                <c:pt idx="2">
                  <c:v>0.73445199999999999</c:v>
                </c:pt>
                <c:pt idx="3">
                  <c:v>0.75</c:v>
                </c:pt>
                <c:pt idx="4">
                  <c:v>0.71894949585253898</c:v>
                </c:pt>
                <c:pt idx="5">
                  <c:v>0.71698793840803998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DE-41A4-8EC2-365C158841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男篮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event1</c:v>
                </c:pt>
                <c:pt idx="1">
                  <c:v>event2</c:v>
                </c:pt>
                <c:pt idx="2">
                  <c:v>event3</c:v>
                </c:pt>
                <c:pt idx="3">
                  <c:v>event4</c:v>
                </c:pt>
                <c:pt idx="4">
                  <c:v>event5</c:v>
                </c:pt>
                <c:pt idx="5">
                  <c:v>event6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0.73955402044420204</c:v>
                </c:pt>
                <c:pt idx="1">
                  <c:v>0.60592722082307404</c:v>
                </c:pt>
                <c:pt idx="2">
                  <c:v>0.58621611036141297</c:v>
                </c:pt>
                <c:pt idx="3">
                  <c:v>0.63414147761610296</c:v>
                </c:pt>
                <c:pt idx="4">
                  <c:v>0.62072759854269099</c:v>
                </c:pt>
                <c:pt idx="5">
                  <c:v>0.66761136804914101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DE-41A4-8EC2-365C15884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4015759"/>
        <c:axId val="1344413871"/>
      </c:lineChart>
      <c:catAx>
        <c:axId val="18040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44413871"/>
        <c:crosses val="autoZero"/>
        <c:auto val="1"/>
        <c:lblAlgn val="ctr"/>
        <c:lblOffset val="100"/>
        <c:noMultiLvlLbl val="0"/>
      </c:catAx>
      <c:valAx>
        <c:axId val="134441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401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866667253241102"/>
          <c:y val="0.35306908312248397"/>
          <c:w val="0.108954538665782"/>
          <c:h val="3.212885631498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莫雷事件部分</a:t>
            </a:r>
            <a:r>
              <a:rPr lang="en-US"/>
              <a:t>score</a:t>
            </a:r>
            <a:r>
              <a:rPr lang="zh-CN"/>
              <a:t>分布图</a:t>
            </a:r>
          </a:p>
        </c:rich>
      </c:tx>
      <c:layout>
        <c:manualLayout>
          <c:xMode val="edge"/>
          <c:yMode val="edge"/>
          <c:x val="0.34775279455497099"/>
          <c:y val="6.7675944132708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0565749196053399E-2"/>
          <c:y val="9.5979856393606205E-2"/>
          <c:w val="0.95927296009422003"/>
          <c:h val="0.84874417891477505"/>
        </c:manualLayout>
      </c:layout>
      <c:areaChart>
        <c:grouping val="standar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val>
            <c:numRef>
              <c:f>Sheet1!$G$2:$G$1578</c:f>
              <c:numCache>
                <c:formatCode>General</c:formatCode>
                <c:ptCount val="1577"/>
                <c:pt idx="0">
                  <c:v>0.52623278180780797</c:v>
                </c:pt>
                <c:pt idx="1">
                  <c:v>0.58752124302014996</c:v>
                </c:pt>
                <c:pt idx="2">
                  <c:v>0.99999999972057796</c:v>
                </c:pt>
                <c:pt idx="3">
                  <c:v>0.88731378095195301</c:v>
                </c:pt>
                <c:pt idx="4">
                  <c:v>0.47376721819218998</c:v>
                </c:pt>
                <c:pt idx="5">
                  <c:v>0.14893250870362401</c:v>
                </c:pt>
                <c:pt idx="6">
                  <c:v>0.12870566003790199</c:v>
                </c:pt>
                <c:pt idx="7">
                  <c:v>0.82965152173548895</c:v>
                </c:pt>
                <c:pt idx="8">
                  <c:v>0.67749210757672595</c:v>
                </c:pt>
                <c:pt idx="9">
                  <c:v>0.99709549423850397</c:v>
                </c:pt>
                <c:pt idx="10">
                  <c:v>0.99998290369494502</c:v>
                </c:pt>
                <c:pt idx="11">
                  <c:v>0.77488436667307603</c:v>
                </c:pt>
                <c:pt idx="12">
                  <c:v>0.65357952593322299</c:v>
                </c:pt>
                <c:pt idx="13">
                  <c:v>0.99425937479841098</c:v>
                </c:pt>
                <c:pt idx="14">
                  <c:v>0.16646515924997099</c:v>
                </c:pt>
                <c:pt idx="15">
                  <c:v>0.63106796116504804</c:v>
                </c:pt>
                <c:pt idx="16">
                  <c:v>0.498060108622285</c:v>
                </c:pt>
                <c:pt idx="17">
                  <c:v>0.391097368929061</c:v>
                </c:pt>
                <c:pt idx="18">
                  <c:v>0.99514230337820098</c:v>
                </c:pt>
                <c:pt idx="19">
                  <c:v>0.60183353248007998</c:v>
                </c:pt>
                <c:pt idx="20">
                  <c:v>0.99999999999969202</c:v>
                </c:pt>
                <c:pt idx="21">
                  <c:v>0.94400390202975903</c:v>
                </c:pt>
                <c:pt idx="22">
                  <c:v>0.75893868050548097</c:v>
                </c:pt>
                <c:pt idx="23">
                  <c:v>0.90402143008524904</c:v>
                </c:pt>
                <c:pt idx="24">
                  <c:v>0.43556572439111202</c:v>
                </c:pt>
                <c:pt idx="25">
                  <c:v>0.99999883795461697</c:v>
                </c:pt>
                <c:pt idx="26">
                  <c:v>0.99442710945213197</c:v>
                </c:pt>
                <c:pt idx="27">
                  <c:v>0.59430311264612901</c:v>
                </c:pt>
                <c:pt idx="28">
                  <c:v>0.139483972212047</c:v>
                </c:pt>
                <c:pt idx="29">
                  <c:v>0.99998518939237502</c:v>
                </c:pt>
                <c:pt idx="30">
                  <c:v>0.98162337593051097</c:v>
                </c:pt>
                <c:pt idx="31">
                  <c:v>0.99982386356885</c:v>
                </c:pt>
                <c:pt idx="32">
                  <c:v>0.99999951196760695</c:v>
                </c:pt>
                <c:pt idx="33">
                  <c:v>0.88993353903314198</c:v>
                </c:pt>
                <c:pt idx="34">
                  <c:v>0.98652783371083097</c:v>
                </c:pt>
                <c:pt idx="35">
                  <c:v>0.97012418492705799</c:v>
                </c:pt>
                <c:pt idx="36">
                  <c:v>0.780921090173188</c:v>
                </c:pt>
                <c:pt idx="37">
                  <c:v>0.99901398411108999</c:v>
                </c:pt>
                <c:pt idx="38">
                  <c:v>0.47376721819218998</c:v>
                </c:pt>
                <c:pt idx="39">
                  <c:v>0.27445484246577601</c:v>
                </c:pt>
                <c:pt idx="40">
                  <c:v>0.88187129634852901</c:v>
                </c:pt>
                <c:pt idx="41">
                  <c:v>0.99999898734738102</c:v>
                </c:pt>
                <c:pt idx="42">
                  <c:v>0.85714285714285698</c:v>
                </c:pt>
                <c:pt idx="43">
                  <c:v>6.1198244492965501E-2</c:v>
                </c:pt>
                <c:pt idx="44">
                  <c:v>0.98549392969994398</c:v>
                </c:pt>
                <c:pt idx="45">
                  <c:v>0.95176836002918597</c:v>
                </c:pt>
                <c:pt idx="46">
                  <c:v>0.812605777821505</c:v>
                </c:pt>
                <c:pt idx="47">
                  <c:v>0.91595444192375497</c:v>
                </c:pt>
                <c:pt idx="48">
                  <c:v>0.66743265060707802</c:v>
                </c:pt>
                <c:pt idx="49">
                  <c:v>0.52623278180780797</c:v>
                </c:pt>
                <c:pt idx="50">
                  <c:v>0.99210348415127902</c:v>
                </c:pt>
                <c:pt idx="51">
                  <c:v>0.97958353607250104</c:v>
                </c:pt>
                <c:pt idx="52">
                  <c:v>5.1562671898858797E-2</c:v>
                </c:pt>
                <c:pt idx="53">
                  <c:v>0.91632129102770599</c:v>
                </c:pt>
                <c:pt idx="54">
                  <c:v>0.98604386568884705</c:v>
                </c:pt>
                <c:pt idx="55">
                  <c:v>0.749999999999999</c:v>
                </c:pt>
                <c:pt idx="56">
                  <c:v>0.76292698727150399</c:v>
                </c:pt>
                <c:pt idx="57">
                  <c:v>0.90552852843279796</c:v>
                </c:pt>
                <c:pt idx="58">
                  <c:v>0.819956538299076</c:v>
                </c:pt>
                <c:pt idx="59">
                  <c:v>0.72059152489839795</c:v>
                </c:pt>
                <c:pt idx="60">
                  <c:v>0.75608265333214597</c:v>
                </c:pt>
                <c:pt idx="61">
                  <c:v>0.993810330681411</c:v>
                </c:pt>
                <c:pt idx="62">
                  <c:v>0.79399673397262605</c:v>
                </c:pt>
                <c:pt idx="63">
                  <c:v>0.986346841246313</c:v>
                </c:pt>
                <c:pt idx="64">
                  <c:v>0.87488821580503096</c:v>
                </c:pt>
                <c:pt idx="65">
                  <c:v>0.99735104100383698</c:v>
                </c:pt>
                <c:pt idx="66">
                  <c:v>0.83498392701818402</c:v>
                </c:pt>
                <c:pt idx="67">
                  <c:v>0.99818332555731903</c:v>
                </c:pt>
                <c:pt idx="68">
                  <c:v>0.53333333333333299</c:v>
                </c:pt>
                <c:pt idx="69">
                  <c:v>0.5</c:v>
                </c:pt>
                <c:pt idx="70">
                  <c:v>0.97141039178446198</c:v>
                </c:pt>
                <c:pt idx="71">
                  <c:v>0.97300361196005503</c:v>
                </c:pt>
                <c:pt idx="72">
                  <c:v>0.60183353248007998</c:v>
                </c:pt>
                <c:pt idx="73">
                  <c:v>0.99898265860818902</c:v>
                </c:pt>
                <c:pt idx="74">
                  <c:v>0.55654642325266002</c:v>
                </c:pt>
                <c:pt idx="75">
                  <c:v>0.81823134269529996</c:v>
                </c:pt>
                <c:pt idx="76">
                  <c:v>0.93105585817241698</c:v>
                </c:pt>
                <c:pt idx="77">
                  <c:v>0.91449058880673495</c:v>
                </c:pt>
                <c:pt idx="78">
                  <c:v>0.97157592961190797</c:v>
                </c:pt>
                <c:pt idx="79">
                  <c:v>0.81044607303738403</c:v>
                </c:pt>
                <c:pt idx="80">
                  <c:v>0.73976187269705596</c:v>
                </c:pt>
                <c:pt idx="81">
                  <c:v>0.71289759191895097</c:v>
                </c:pt>
                <c:pt idx="82">
                  <c:v>0.4</c:v>
                </c:pt>
                <c:pt idx="83">
                  <c:v>0.588597942659287</c:v>
                </c:pt>
                <c:pt idx="84">
                  <c:v>0.55306872785184302</c:v>
                </c:pt>
                <c:pt idx="85">
                  <c:v>6.9397791900246003E-2</c:v>
                </c:pt>
                <c:pt idx="86">
                  <c:v>0.37507803841667903</c:v>
                </c:pt>
                <c:pt idx="87">
                  <c:v>0.12698412698412601</c:v>
                </c:pt>
                <c:pt idx="88">
                  <c:v>0.18372339635344101</c:v>
                </c:pt>
                <c:pt idx="89">
                  <c:v>0.59469641828367503</c:v>
                </c:pt>
                <c:pt idx="90">
                  <c:v>0.74124033657044697</c:v>
                </c:pt>
                <c:pt idx="91">
                  <c:v>0.93822685504762104</c:v>
                </c:pt>
                <c:pt idx="92">
                  <c:v>0.99274401432251902</c:v>
                </c:pt>
                <c:pt idx="93">
                  <c:v>1.5865279024875101E-2</c:v>
                </c:pt>
                <c:pt idx="94">
                  <c:v>0.98342709285952401</c:v>
                </c:pt>
                <c:pt idx="95">
                  <c:v>0.82370013789359298</c:v>
                </c:pt>
                <c:pt idx="96">
                  <c:v>0.66450376165677105</c:v>
                </c:pt>
                <c:pt idx="97">
                  <c:v>0.90536780453344801</c:v>
                </c:pt>
                <c:pt idx="98">
                  <c:v>0.65357952593322299</c:v>
                </c:pt>
                <c:pt idx="99">
                  <c:v>0.83500732537378797</c:v>
                </c:pt>
                <c:pt idx="100">
                  <c:v>0.78976546508154499</c:v>
                </c:pt>
                <c:pt idx="101">
                  <c:v>1.8930688428887898E-2</c:v>
                </c:pt>
                <c:pt idx="102">
                  <c:v>0.88420572350283999</c:v>
                </c:pt>
                <c:pt idx="103">
                  <c:v>0.57483856987551996</c:v>
                </c:pt>
                <c:pt idx="104">
                  <c:v>0.43292673900206902</c:v>
                </c:pt>
                <c:pt idx="105">
                  <c:v>0.188748663648142</c:v>
                </c:pt>
                <c:pt idx="106">
                  <c:v>0.34204231461089402</c:v>
                </c:pt>
                <c:pt idx="107">
                  <c:v>0.521443706396298</c:v>
                </c:pt>
                <c:pt idx="108">
                  <c:v>0.99998910194552904</c:v>
                </c:pt>
                <c:pt idx="109">
                  <c:v>0.99965466379654999</c:v>
                </c:pt>
                <c:pt idx="110">
                  <c:v>0.98646022178988801</c:v>
                </c:pt>
                <c:pt idx="111">
                  <c:v>0.89564719542355398</c:v>
                </c:pt>
                <c:pt idx="112">
                  <c:v>0.93475796156355795</c:v>
                </c:pt>
                <c:pt idx="113">
                  <c:v>0.98579047009443899</c:v>
                </c:pt>
                <c:pt idx="114">
                  <c:v>0.99857780464499202</c:v>
                </c:pt>
                <c:pt idx="115">
                  <c:v>0.43855288484266403</c:v>
                </c:pt>
                <c:pt idx="116">
                  <c:v>8.8820384600884095E-2</c:v>
                </c:pt>
                <c:pt idx="117">
                  <c:v>0.4</c:v>
                </c:pt>
                <c:pt idx="118">
                  <c:v>0.94675134366595604</c:v>
                </c:pt>
                <c:pt idx="119">
                  <c:v>0.281675095699296</c:v>
                </c:pt>
                <c:pt idx="120">
                  <c:v>0.99997694603111997</c:v>
                </c:pt>
                <c:pt idx="121">
                  <c:v>2.7745706470953999E-3</c:v>
                </c:pt>
                <c:pt idx="122">
                  <c:v>0.99731956095210195</c:v>
                </c:pt>
                <c:pt idx="123">
                  <c:v>0.99999985142265702</c:v>
                </c:pt>
                <c:pt idx="124">
                  <c:v>0.99999999996870403</c:v>
                </c:pt>
                <c:pt idx="125">
                  <c:v>0.87259396529272903</c:v>
                </c:pt>
                <c:pt idx="126">
                  <c:v>0.59377605409843703</c:v>
                </c:pt>
                <c:pt idx="127">
                  <c:v>0.99028235688959498</c:v>
                </c:pt>
                <c:pt idx="128">
                  <c:v>0.12708260452218501</c:v>
                </c:pt>
                <c:pt idx="129">
                  <c:v>0.52623278180780797</c:v>
                </c:pt>
                <c:pt idx="130">
                  <c:v>0.961256483046522</c:v>
                </c:pt>
                <c:pt idx="131">
                  <c:v>0.99999999593669797</c:v>
                </c:pt>
                <c:pt idx="132">
                  <c:v>1.1881057711059699E-2</c:v>
                </c:pt>
                <c:pt idx="133">
                  <c:v>0.78954470990907</c:v>
                </c:pt>
                <c:pt idx="134">
                  <c:v>6.3668704668022796E-2</c:v>
                </c:pt>
                <c:pt idx="135">
                  <c:v>0.75950028782557899</c:v>
                </c:pt>
                <c:pt idx="136">
                  <c:v>0.525113168663767</c:v>
                </c:pt>
                <c:pt idx="137">
                  <c:v>0.99729648735034504</c:v>
                </c:pt>
                <c:pt idx="138">
                  <c:v>0.85234469490054299</c:v>
                </c:pt>
                <c:pt idx="139">
                  <c:v>0.81491570784456702</c:v>
                </c:pt>
                <c:pt idx="140">
                  <c:v>0.64389071291427602</c:v>
                </c:pt>
                <c:pt idx="141">
                  <c:v>0.99993756182715898</c:v>
                </c:pt>
                <c:pt idx="142">
                  <c:v>0.99999992601610499</c:v>
                </c:pt>
                <c:pt idx="143">
                  <c:v>0.99984287598121202</c:v>
                </c:pt>
                <c:pt idx="144">
                  <c:v>0.47229222915022101</c:v>
                </c:pt>
                <c:pt idx="145">
                  <c:v>8.7765023747666704E-2</c:v>
                </c:pt>
                <c:pt idx="146">
                  <c:v>0.96438866123037503</c:v>
                </c:pt>
                <c:pt idx="147">
                  <c:v>0.88390382680608104</c:v>
                </c:pt>
                <c:pt idx="148">
                  <c:v>0.89014245314802398</c:v>
                </c:pt>
                <c:pt idx="149">
                  <c:v>0.99999999999133304</c:v>
                </c:pt>
                <c:pt idx="150">
                  <c:v>0.27225562675381498</c:v>
                </c:pt>
                <c:pt idx="151">
                  <c:v>0.82476638984920703</c:v>
                </c:pt>
                <c:pt idx="152">
                  <c:v>0.78781579133602198</c:v>
                </c:pt>
                <c:pt idx="153">
                  <c:v>0.93360895298001401</c:v>
                </c:pt>
                <c:pt idx="154">
                  <c:v>0.445421432343583</c:v>
                </c:pt>
                <c:pt idx="155">
                  <c:v>0.75680847548349095</c:v>
                </c:pt>
                <c:pt idx="156">
                  <c:v>0.38385057345703</c:v>
                </c:pt>
                <c:pt idx="157">
                  <c:v>0.84032560807373602</c:v>
                </c:pt>
                <c:pt idx="158">
                  <c:v>0.98301014366063499</c:v>
                </c:pt>
                <c:pt idx="159">
                  <c:v>0.34204231461089402</c:v>
                </c:pt>
                <c:pt idx="160">
                  <c:v>0.4</c:v>
                </c:pt>
                <c:pt idx="161">
                  <c:v>0.49516085146113098</c:v>
                </c:pt>
                <c:pt idx="162">
                  <c:v>0.132444903489739</c:v>
                </c:pt>
                <c:pt idx="163">
                  <c:v>0.89413760929198205</c:v>
                </c:pt>
                <c:pt idx="164">
                  <c:v>0.99983860532059798</c:v>
                </c:pt>
                <c:pt idx="165">
                  <c:v>0.53296257237196898</c:v>
                </c:pt>
                <c:pt idx="166">
                  <c:v>0.49992876248846502</c:v>
                </c:pt>
                <c:pt idx="167">
                  <c:v>0.86336463869166302</c:v>
                </c:pt>
                <c:pt idx="168">
                  <c:v>0.98511399893588503</c:v>
                </c:pt>
                <c:pt idx="169">
                  <c:v>0.76223741247292898</c:v>
                </c:pt>
                <c:pt idx="170">
                  <c:v>0.92452082563189597</c:v>
                </c:pt>
                <c:pt idx="171">
                  <c:v>0.64563365180708399</c:v>
                </c:pt>
                <c:pt idx="172">
                  <c:v>0.99923473041807698</c:v>
                </c:pt>
                <c:pt idx="173">
                  <c:v>0.99994364712901396</c:v>
                </c:pt>
                <c:pt idx="174">
                  <c:v>0.90828462046579705</c:v>
                </c:pt>
                <c:pt idx="175">
                  <c:v>0.99999656522243596</c:v>
                </c:pt>
                <c:pt idx="176">
                  <c:v>0.40306518103660499</c:v>
                </c:pt>
                <c:pt idx="177">
                  <c:v>0.941896918632668</c:v>
                </c:pt>
                <c:pt idx="178">
                  <c:v>0.97476087698629499</c:v>
                </c:pt>
                <c:pt idx="179">
                  <c:v>0.99999952248690505</c:v>
                </c:pt>
                <c:pt idx="180">
                  <c:v>0.226856618764605</c:v>
                </c:pt>
                <c:pt idx="181">
                  <c:v>0.83134205658121896</c:v>
                </c:pt>
                <c:pt idx="182">
                  <c:v>0.35903274243285999</c:v>
                </c:pt>
                <c:pt idx="183">
                  <c:v>0.236853677030362</c:v>
                </c:pt>
                <c:pt idx="184">
                  <c:v>0.76696882689218304</c:v>
                </c:pt>
                <c:pt idx="185">
                  <c:v>0.99999999998606603</c:v>
                </c:pt>
                <c:pt idx="186">
                  <c:v>0.99590683842864802</c:v>
                </c:pt>
                <c:pt idx="187">
                  <c:v>0.104077284678048</c:v>
                </c:pt>
                <c:pt idx="188">
                  <c:v>0.5</c:v>
                </c:pt>
                <c:pt idx="189">
                  <c:v>0.999999999166304</c:v>
                </c:pt>
                <c:pt idx="190">
                  <c:v>0.45842190028568602</c:v>
                </c:pt>
                <c:pt idx="191">
                  <c:v>0.47376721819218998</c:v>
                </c:pt>
                <c:pt idx="192">
                  <c:v>0.97012418492705799</c:v>
                </c:pt>
                <c:pt idx="193">
                  <c:v>0.99151026804735098</c:v>
                </c:pt>
                <c:pt idx="194">
                  <c:v>0.25</c:v>
                </c:pt>
                <c:pt idx="195">
                  <c:v>0.486997405687351</c:v>
                </c:pt>
                <c:pt idx="196">
                  <c:v>0.421066637566539</c:v>
                </c:pt>
                <c:pt idx="197">
                  <c:v>0.53202377231623899</c:v>
                </c:pt>
                <c:pt idx="198">
                  <c:v>0.97262620293660795</c:v>
                </c:pt>
                <c:pt idx="199">
                  <c:v>4.1192696602673398E-2</c:v>
                </c:pt>
                <c:pt idx="200">
                  <c:v>0.17311565331085799</c:v>
                </c:pt>
                <c:pt idx="201">
                  <c:v>0.38997354131708001</c:v>
                </c:pt>
                <c:pt idx="202">
                  <c:v>0.27258683098300401</c:v>
                </c:pt>
                <c:pt idx="203">
                  <c:v>0.73187387887811095</c:v>
                </c:pt>
                <c:pt idx="204">
                  <c:v>0.88328377036707995</c:v>
                </c:pt>
                <c:pt idx="205">
                  <c:v>0.78651959729359699</c:v>
                </c:pt>
                <c:pt idx="206">
                  <c:v>0.20980857490428001</c:v>
                </c:pt>
                <c:pt idx="207">
                  <c:v>0.65357952593322299</c:v>
                </c:pt>
                <c:pt idx="208">
                  <c:v>0.78972256418565401</c:v>
                </c:pt>
                <c:pt idx="209">
                  <c:v>0.999621128519807</c:v>
                </c:pt>
                <c:pt idx="210">
                  <c:v>0.24117752463015901</c:v>
                </c:pt>
                <c:pt idx="211">
                  <c:v>0.85307149844054897</c:v>
                </c:pt>
                <c:pt idx="212">
                  <c:v>0.31896821698063499</c:v>
                </c:pt>
                <c:pt idx="213">
                  <c:v>0.98798161625111203</c:v>
                </c:pt>
                <c:pt idx="214">
                  <c:v>0.98726399491512196</c:v>
                </c:pt>
                <c:pt idx="215">
                  <c:v>0.81541046010666396</c:v>
                </c:pt>
                <c:pt idx="216">
                  <c:v>0.65615319134448002</c:v>
                </c:pt>
                <c:pt idx="217">
                  <c:v>0.97151716333183302</c:v>
                </c:pt>
                <c:pt idx="218">
                  <c:v>0.43102239416223997</c:v>
                </c:pt>
                <c:pt idx="219">
                  <c:v>0.33686705122148602</c:v>
                </c:pt>
                <c:pt idx="220">
                  <c:v>0.21311475409836</c:v>
                </c:pt>
                <c:pt idx="221">
                  <c:v>0.99948045770870597</c:v>
                </c:pt>
                <c:pt idx="222">
                  <c:v>0.60004023421333696</c:v>
                </c:pt>
                <c:pt idx="223">
                  <c:v>0.99999994004377002</c:v>
                </c:pt>
                <c:pt idx="224">
                  <c:v>3.0929387801128801E-2</c:v>
                </c:pt>
                <c:pt idx="225">
                  <c:v>8.1924885843842599E-4</c:v>
                </c:pt>
                <c:pt idx="226">
                  <c:v>0.87496593739311601</c:v>
                </c:pt>
                <c:pt idx="227">
                  <c:v>0.85594883872856298</c:v>
                </c:pt>
                <c:pt idx="228">
                  <c:v>0.41868568501062903</c:v>
                </c:pt>
                <c:pt idx="229">
                  <c:v>0.94046464497062399</c:v>
                </c:pt>
                <c:pt idx="230">
                  <c:v>0.36639497867967502</c:v>
                </c:pt>
                <c:pt idx="231">
                  <c:v>0.59841796528771996</c:v>
                </c:pt>
                <c:pt idx="232">
                  <c:v>0.43742404413768099</c:v>
                </c:pt>
                <c:pt idx="233">
                  <c:v>0.97191845487830997</c:v>
                </c:pt>
                <c:pt idx="234">
                  <c:v>0.84027739442358396</c:v>
                </c:pt>
                <c:pt idx="235">
                  <c:v>2.5080960639377901E-2</c:v>
                </c:pt>
                <c:pt idx="236">
                  <c:v>0.70834142678121104</c:v>
                </c:pt>
                <c:pt idx="237">
                  <c:v>0.86842105263157898</c:v>
                </c:pt>
                <c:pt idx="238">
                  <c:v>0.83902708768136403</c:v>
                </c:pt>
                <c:pt idx="239">
                  <c:v>0.89915222464785205</c:v>
                </c:pt>
                <c:pt idx="240">
                  <c:v>0.98826142707592102</c:v>
                </c:pt>
                <c:pt idx="241">
                  <c:v>0.97821319029234299</c:v>
                </c:pt>
                <c:pt idx="242">
                  <c:v>0.96209895455559202</c:v>
                </c:pt>
                <c:pt idx="243">
                  <c:v>0.99950850797305801</c:v>
                </c:pt>
                <c:pt idx="244">
                  <c:v>0.53907364713097905</c:v>
                </c:pt>
                <c:pt idx="245">
                  <c:v>0.59755040714794005</c:v>
                </c:pt>
                <c:pt idx="246">
                  <c:v>0.66132330191718003</c:v>
                </c:pt>
                <c:pt idx="247">
                  <c:v>0.93560884032737601</c:v>
                </c:pt>
                <c:pt idx="248">
                  <c:v>0.18144411457342099</c:v>
                </c:pt>
                <c:pt idx="249">
                  <c:v>0.62943258554759196</c:v>
                </c:pt>
                <c:pt idx="250">
                  <c:v>0.91289203068235703</c:v>
                </c:pt>
                <c:pt idx="251">
                  <c:v>0.62175707041362005</c:v>
                </c:pt>
                <c:pt idx="252">
                  <c:v>0.17957468227281401</c:v>
                </c:pt>
                <c:pt idx="253">
                  <c:v>0.99948407706382003</c:v>
                </c:pt>
                <c:pt idx="254">
                  <c:v>0.94943488031902001</c:v>
                </c:pt>
                <c:pt idx="255">
                  <c:v>0.96795951363127797</c:v>
                </c:pt>
                <c:pt idx="256">
                  <c:v>0.4</c:v>
                </c:pt>
                <c:pt idx="257">
                  <c:v>0.93232529490810501</c:v>
                </c:pt>
                <c:pt idx="258">
                  <c:v>0.89014245314802398</c:v>
                </c:pt>
                <c:pt idx="259">
                  <c:v>0.99788094362364699</c:v>
                </c:pt>
                <c:pt idx="260">
                  <c:v>0.99741761185974098</c:v>
                </c:pt>
                <c:pt idx="261">
                  <c:v>7.2240248374950602E-3</c:v>
                </c:pt>
                <c:pt idx="262">
                  <c:v>0.16274002279429001</c:v>
                </c:pt>
                <c:pt idx="263">
                  <c:v>0.95772260580872404</c:v>
                </c:pt>
                <c:pt idx="264">
                  <c:v>0.999867356430585</c:v>
                </c:pt>
                <c:pt idx="265">
                  <c:v>0.99996231549591197</c:v>
                </c:pt>
                <c:pt idx="266">
                  <c:v>0.98427080867970496</c:v>
                </c:pt>
                <c:pt idx="267">
                  <c:v>2.9632640264652701E-2</c:v>
                </c:pt>
                <c:pt idx="268">
                  <c:v>0.99984598060583896</c:v>
                </c:pt>
                <c:pt idx="269">
                  <c:v>0.25</c:v>
                </c:pt>
                <c:pt idx="270">
                  <c:v>0.80505605227238097</c:v>
                </c:pt>
                <c:pt idx="271">
                  <c:v>0.48649420398764898</c:v>
                </c:pt>
                <c:pt idx="272">
                  <c:v>0.98140713871539198</c:v>
                </c:pt>
                <c:pt idx="273">
                  <c:v>0.99888278499771999</c:v>
                </c:pt>
                <c:pt idx="274">
                  <c:v>0.54516128610636905</c:v>
                </c:pt>
                <c:pt idx="275">
                  <c:v>0.99999998902879095</c:v>
                </c:pt>
                <c:pt idx="276">
                  <c:v>0.99999384732170804</c:v>
                </c:pt>
                <c:pt idx="277">
                  <c:v>0.31041609369117301</c:v>
                </c:pt>
                <c:pt idx="278">
                  <c:v>0.95883431161845001</c:v>
                </c:pt>
                <c:pt idx="279">
                  <c:v>0.20410062702815099</c:v>
                </c:pt>
                <c:pt idx="280">
                  <c:v>0.330248566326449</c:v>
                </c:pt>
                <c:pt idx="281">
                  <c:v>0.98129254820586698</c:v>
                </c:pt>
                <c:pt idx="282">
                  <c:v>0.84217199388123298</c:v>
                </c:pt>
                <c:pt idx="283">
                  <c:v>0.76452742462978096</c:v>
                </c:pt>
                <c:pt idx="284">
                  <c:v>0.90377080411555899</c:v>
                </c:pt>
                <c:pt idx="285">
                  <c:v>0.57291167014812205</c:v>
                </c:pt>
                <c:pt idx="286">
                  <c:v>0.69209113403126399</c:v>
                </c:pt>
                <c:pt idx="287">
                  <c:v>0.98647051408297903</c:v>
                </c:pt>
                <c:pt idx="288">
                  <c:v>0.99494790791060606</c:v>
                </c:pt>
                <c:pt idx="289">
                  <c:v>0.36962057864502101</c:v>
                </c:pt>
                <c:pt idx="290">
                  <c:v>0.47376721819218998</c:v>
                </c:pt>
                <c:pt idx="291">
                  <c:v>0.99874255571477999</c:v>
                </c:pt>
                <c:pt idx="292">
                  <c:v>0.93974776372368096</c:v>
                </c:pt>
                <c:pt idx="293">
                  <c:v>0.80259223481293496</c:v>
                </c:pt>
                <c:pt idx="294">
                  <c:v>0.4</c:v>
                </c:pt>
                <c:pt idx="295">
                  <c:v>0.421066637566539</c:v>
                </c:pt>
                <c:pt idx="296">
                  <c:v>0.5</c:v>
                </c:pt>
                <c:pt idx="297">
                  <c:v>0.93463856341470797</c:v>
                </c:pt>
                <c:pt idx="298">
                  <c:v>0.13047255096715499</c:v>
                </c:pt>
                <c:pt idx="299">
                  <c:v>0.38528590524544198</c:v>
                </c:pt>
                <c:pt idx="300">
                  <c:v>0.83114327712872904</c:v>
                </c:pt>
                <c:pt idx="301">
                  <c:v>0.99971859096235804</c:v>
                </c:pt>
                <c:pt idx="302">
                  <c:v>0.91799474484924704</c:v>
                </c:pt>
                <c:pt idx="303">
                  <c:v>0.98422508629590899</c:v>
                </c:pt>
                <c:pt idx="304">
                  <c:v>0.226577677950692</c:v>
                </c:pt>
                <c:pt idx="305">
                  <c:v>0.54200683056683796</c:v>
                </c:pt>
                <c:pt idx="306">
                  <c:v>0.163653635665127</c:v>
                </c:pt>
                <c:pt idx="307">
                  <c:v>0.13100076145109499</c:v>
                </c:pt>
                <c:pt idx="308">
                  <c:v>0.98055789894899403</c:v>
                </c:pt>
                <c:pt idx="309">
                  <c:v>1.4313684784081401E-2</c:v>
                </c:pt>
                <c:pt idx="310">
                  <c:v>0.99989944486687798</c:v>
                </c:pt>
                <c:pt idx="311">
                  <c:v>0.65357952593322299</c:v>
                </c:pt>
                <c:pt idx="312">
                  <c:v>0.44646297879200603</c:v>
                </c:pt>
                <c:pt idx="313">
                  <c:v>0.52623278180780797</c:v>
                </c:pt>
                <c:pt idx="314">
                  <c:v>0.86845909281219602</c:v>
                </c:pt>
                <c:pt idx="315">
                  <c:v>0.86758949794784801</c:v>
                </c:pt>
                <c:pt idx="316">
                  <c:v>0.24940325942502301</c:v>
                </c:pt>
                <c:pt idx="317">
                  <c:v>0.999999375101841</c:v>
                </c:pt>
                <c:pt idx="318">
                  <c:v>0.28833287654684497</c:v>
                </c:pt>
                <c:pt idx="319">
                  <c:v>0.19553769463665199</c:v>
                </c:pt>
                <c:pt idx="320">
                  <c:v>0.97652649684394399</c:v>
                </c:pt>
                <c:pt idx="321">
                  <c:v>0.51524679698891696</c:v>
                </c:pt>
                <c:pt idx="322">
                  <c:v>0.4</c:v>
                </c:pt>
                <c:pt idx="323">
                  <c:v>0.5</c:v>
                </c:pt>
                <c:pt idx="324">
                  <c:v>0.487534626038781</c:v>
                </c:pt>
                <c:pt idx="325">
                  <c:v>0.44767845850986598</c:v>
                </c:pt>
                <c:pt idx="326">
                  <c:v>0.96241839622785696</c:v>
                </c:pt>
                <c:pt idx="327">
                  <c:v>0.90828462046579606</c:v>
                </c:pt>
                <c:pt idx="328">
                  <c:v>0.275271582267827</c:v>
                </c:pt>
                <c:pt idx="329">
                  <c:v>0.89465724248161904</c:v>
                </c:pt>
                <c:pt idx="330">
                  <c:v>0.99873139560863999</c:v>
                </c:pt>
                <c:pt idx="331">
                  <c:v>0.4</c:v>
                </c:pt>
                <c:pt idx="332">
                  <c:v>0.85966296467548797</c:v>
                </c:pt>
                <c:pt idx="333">
                  <c:v>0.76964410322304899</c:v>
                </c:pt>
                <c:pt idx="334">
                  <c:v>0.51316119328152399</c:v>
                </c:pt>
                <c:pt idx="335">
                  <c:v>0.93463297221257502</c:v>
                </c:pt>
                <c:pt idx="336">
                  <c:v>0.62511830191599504</c:v>
                </c:pt>
                <c:pt idx="337">
                  <c:v>0.71420214868278797</c:v>
                </c:pt>
                <c:pt idx="338">
                  <c:v>0.59565187131894803</c:v>
                </c:pt>
                <c:pt idx="339">
                  <c:v>0.35565719563282799</c:v>
                </c:pt>
                <c:pt idx="340">
                  <c:v>0.99942887568278005</c:v>
                </c:pt>
                <c:pt idx="341">
                  <c:v>0.99068145199831803</c:v>
                </c:pt>
                <c:pt idx="342">
                  <c:v>0.49958661224602102</c:v>
                </c:pt>
                <c:pt idx="343">
                  <c:v>0.98371951771843402</c:v>
                </c:pt>
                <c:pt idx="344">
                  <c:v>0.75970757995529603</c:v>
                </c:pt>
                <c:pt idx="345">
                  <c:v>4.7951282753941199E-2</c:v>
                </c:pt>
                <c:pt idx="346">
                  <c:v>7.8283665832579105E-3</c:v>
                </c:pt>
                <c:pt idx="347">
                  <c:v>0.99647148046772804</c:v>
                </c:pt>
                <c:pt idx="348">
                  <c:v>3.8948512431935499E-2</c:v>
                </c:pt>
                <c:pt idx="349">
                  <c:v>0.32473359625470699</c:v>
                </c:pt>
                <c:pt idx="350">
                  <c:v>3.8735474394010302E-2</c:v>
                </c:pt>
                <c:pt idx="351">
                  <c:v>0.89014245314802398</c:v>
                </c:pt>
                <c:pt idx="352">
                  <c:v>0.90272956194254295</c:v>
                </c:pt>
                <c:pt idx="353">
                  <c:v>0.114311183548026</c:v>
                </c:pt>
                <c:pt idx="354">
                  <c:v>0.59568209478838696</c:v>
                </c:pt>
                <c:pt idx="355">
                  <c:v>0.98131399318940904</c:v>
                </c:pt>
                <c:pt idx="356">
                  <c:v>0.51567078360656904</c:v>
                </c:pt>
                <c:pt idx="357">
                  <c:v>0.99996247882588096</c:v>
                </c:pt>
                <c:pt idx="358">
                  <c:v>0.52703925329430701</c:v>
                </c:pt>
                <c:pt idx="359">
                  <c:v>0.53358912784645596</c:v>
                </c:pt>
                <c:pt idx="360">
                  <c:v>0.5</c:v>
                </c:pt>
                <c:pt idx="361">
                  <c:v>0.88485216594121896</c:v>
                </c:pt>
                <c:pt idx="362">
                  <c:v>0.23433673431124999</c:v>
                </c:pt>
                <c:pt idx="363">
                  <c:v>0.98979703811303299</c:v>
                </c:pt>
                <c:pt idx="364">
                  <c:v>0.45133919343294299</c:v>
                </c:pt>
                <c:pt idx="365">
                  <c:v>0.24862722387238201</c:v>
                </c:pt>
                <c:pt idx="366">
                  <c:v>0.99931645192483098</c:v>
                </c:pt>
                <c:pt idx="367">
                  <c:v>0.99398238812662398</c:v>
                </c:pt>
                <c:pt idx="368">
                  <c:v>0.99435715043263495</c:v>
                </c:pt>
                <c:pt idx="369">
                  <c:v>0.4</c:v>
                </c:pt>
                <c:pt idx="370">
                  <c:v>0.98719497016438595</c:v>
                </c:pt>
                <c:pt idx="371">
                  <c:v>0.98949071256088394</c:v>
                </c:pt>
                <c:pt idx="372">
                  <c:v>0.874300978901283</c:v>
                </c:pt>
                <c:pt idx="373">
                  <c:v>0.207975630868691</c:v>
                </c:pt>
                <c:pt idx="374">
                  <c:v>0.247004329187162</c:v>
                </c:pt>
                <c:pt idx="375">
                  <c:v>0.99999312982562305</c:v>
                </c:pt>
                <c:pt idx="376">
                  <c:v>0.32885521844042598</c:v>
                </c:pt>
                <c:pt idx="377">
                  <c:v>0.99753931609449298</c:v>
                </c:pt>
                <c:pt idx="378">
                  <c:v>0.51881521377584705</c:v>
                </c:pt>
                <c:pt idx="379">
                  <c:v>0.99304139737602204</c:v>
                </c:pt>
                <c:pt idx="380">
                  <c:v>0.48560233322847501</c:v>
                </c:pt>
                <c:pt idx="381">
                  <c:v>0.99876734762756003</c:v>
                </c:pt>
                <c:pt idx="382">
                  <c:v>0.42520412202235403</c:v>
                </c:pt>
                <c:pt idx="383">
                  <c:v>0.98565140352345204</c:v>
                </c:pt>
                <c:pt idx="384">
                  <c:v>0.65139629553528</c:v>
                </c:pt>
                <c:pt idx="385">
                  <c:v>0.26952662469470701</c:v>
                </c:pt>
                <c:pt idx="386">
                  <c:v>0.83415260600858199</c:v>
                </c:pt>
                <c:pt idx="387">
                  <c:v>0.78607173368518102</c:v>
                </c:pt>
                <c:pt idx="388">
                  <c:v>0.53366520029541797</c:v>
                </c:pt>
                <c:pt idx="389">
                  <c:v>0.88210855820282297</c:v>
                </c:pt>
                <c:pt idx="390">
                  <c:v>0.68632797793943401</c:v>
                </c:pt>
                <c:pt idx="391">
                  <c:v>0.98084919355200695</c:v>
                </c:pt>
                <c:pt idx="392">
                  <c:v>0.95457285122145297</c:v>
                </c:pt>
                <c:pt idx="393">
                  <c:v>8.9036194639416904E-3</c:v>
                </c:pt>
                <c:pt idx="394">
                  <c:v>0.99997128625558895</c:v>
                </c:pt>
                <c:pt idx="395">
                  <c:v>0.95908419830726499</c:v>
                </c:pt>
                <c:pt idx="396">
                  <c:v>4.8834984271080899E-2</c:v>
                </c:pt>
                <c:pt idx="397">
                  <c:v>0.99948254479143095</c:v>
                </c:pt>
                <c:pt idx="398">
                  <c:v>0.99996605530080995</c:v>
                </c:pt>
                <c:pt idx="399">
                  <c:v>0.25624123888178602</c:v>
                </c:pt>
                <c:pt idx="400">
                  <c:v>0.98076226853253401</c:v>
                </c:pt>
                <c:pt idx="401">
                  <c:v>0.83073416703962</c:v>
                </c:pt>
                <c:pt idx="402">
                  <c:v>0.99991279528030197</c:v>
                </c:pt>
                <c:pt idx="403">
                  <c:v>0.91360966524934994</c:v>
                </c:pt>
                <c:pt idx="404">
                  <c:v>0.13478870306106699</c:v>
                </c:pt>
                <c:pt idx="405">
                  <c:v>0.25665289318308299</c:v>
                </c:pt>
                <c:pt idx="406">
                  <c:v>0.61004344275746902</c:v>
                </c:pt>
                <c:pt idx="407">
                  <c:v>0.4</c:v>
                </c:pt>
                <c:pt idx="408">
                  <c:v>0.63124633680436204</c:v>
                </c:pt>
                <c:pt idx="409">
                  <c:v>0.407992843837168</c:v>
                </c:pt>
                <c:pt idx="410">
                  <c:v>0.94197517379447704</c:v>
                </c:pt>
                <c:pt idx="411">
                  <c:v>0.99999997846970901</c:v>
                </c:pt>
                <c:pt idx="412">
                  <c:v>0.94920410910511699</c:v>
                </c:pt>
                <c:pt idx="413">
                  <c:v>0.99999999999910905</c:v>
                </c:pt>
                <c:pt idx="414">
                  <c:v>0.98590794427369899</c:v>
                </c:pt>
                <c:pt idx="415">
                  <c:v>0.99999331404401903</c:v>
                </c:pt>
                <c:pt idx="416">
                  <c:v>0.4</c:v>
                </c:pt>
                <c:pt idx="417">
                  <c:v>0.57206594609055905</c:v>
                </c:pt>
                <c:pt idx="418">
                  <c:v>0.72445703724686406</c:v>
                </c:pt>
                <c:pt idx="419">
                  <c:v>0.34606436019668602</c:v>
                </c:pt>
                <c:pt idx="420">
                  <c:v>0.27677007795039699</c:v>
                </c:pt>
                <c:pt idx="421">
                  <c:v>0.99999934813246605</c:v>
                </c:pt>
                <c:pt idx="422">
                  <c:v>0.99815894509049896</c:v>
                </c:pt>
                <c:pt idx="423">
                  <c:v>0.99889658647659496</c:v>
                </c:pt>
                <c:pt idx="424">
                  <c:v>0.95217916393288404</c:v>
                </c:pt>
                <c:pt idx="425">
                  <c:v>7.1798694903762103E-2</c:v>
                </c:pt>
                <c:pt idx="426">
                  <c:v>6.9024124737880804E-2</c:v>
                </c:pt>
                <c:pt idx="427">
                  <c:v>0.99999865743424998</c:v>
                </c:pt>
                <c:pt idx="428">
                  <c:v>0.87389963449996699</c:v>
                </c:pt>
                <c:pt idx="429">
                  <c:v>0.673105708175467</c:v>
                </c:pt>
                <c:pt idx="430">
                  <c:v>0.55480040513982798</c:v>
                </c:pt>
                <c:pt idx="431">
                  <c:v>0.35917454039935198</c:v>
                </c:pt>
                <c:pt idx="432">
                  <c:v>0.22473513208655399</c:v>
                </c:pt>
                <c:pt idx="433">
                  <c:v>0.26615198163335402</c:v>
                </c:pt>
                <c:pt idx="434">
                  <c:v>0.99999999999921196</c:v>
                </c:pt>
                <c:pt idx="435">
                  <c:v>0.98347975736294801</c:v>
                </c:pt>
                <c:pt idx="436">
                  <c:v>0.43381749828302202</c:v>
                </c:pt>
                <c:pt idx="437">
                  <c:v>0.65357952593322299</c:v>
                </c:pt>
                <c:pt idx="438">
                  <c:v>0.4</c:v>
                </c:pt>
                <c:pt idx="439">
                  <c:v>0.994716866882003</c:v>
                </c:pt>
                <c:pt idx="440">
                  <c:v>0.55444900523200202</c:v>
                </c:pt>
                <c:pt idx="441">
                  <c:v>0.99796864369974503</c:v>
                </c:pt>
                <c:pt idx="442">
                  <c:v>0.42246170292046897</c:v>
                </c:pt>
                <c:pt idx="443">
                  <c:v>0.98160133084789802</c:v>
                </c:pt>
                <c:pt idx="444" formatCode="0.00E+00">
                  <c:v>8.8823922071434803E-5</c:v>
                </c:pt>
                <c:pt idx="445">
                  <c:v>0.993120992524266</c:v>
                </c:pt>
                <c:pt idx="446">
                  <c:v>0.252100840336134</c:v>
                </c:pt>
                <c:pt idx="447">
                  <c:v>0.52623278180780797</c:v>
                </c:pt>
                <c:pt idx="448">
                  <c:v>0.908945508023979</c:v>
                </c:pt>
                <c:pt idx="449">
                  <c:v>0.91532399768894002</c:v>
                </c:pt>
                <c:pt idx="450">
                  <c:v>0.92307692307692202</c:v>
                </c:pt>
                <c:pt idx="451">
                  <c:v>0.14230062695044199</c:v>
                </c:pt>
                <c:pt idx="452">
                  <c:v>0.89014245314802398</c:v>
                </c:pt>
                <c:pt idx="453">
                  <c:v>0.82009172090086901</c:v>
                </c:pt>
                <c:pt idx="454">
                  <c:v>0.42606368321698401</c:v>
                </c:pt>
                <c:pt idx="455">
                  <c:v>0.99880164433934804</c:v>
                </c:pt>
                <c:pt idx="456">
                  <c:v>0.64389071291427602</c:v>
                </c:pt>
                <c:pt idx="457">
                  <c:v>0.999621128519807</c:v>
                </c:pt>
                <c:pt idx="458">
                  <c:v>0.999967617008237</c:v>
                </c:pt>
                <c:pt idx="459">
                  <c:v>0.99807926632776101</c:v>
                </c:pt>
                <c:pt idx="460">
                  <c:v>0.4</c:v>
                </c:pt>
                <c:pt idx="461">
                  <c:v>0.99092669192585303</c:v>
                </c:pt>
                <c:pt idx="462">
                  <c:v>0.96382768306296496</c:v>
                </c:pt>
                <c:pt idx="463">
                  <c:v>0.99794780735137301</c:v>
                </c:pt>
                <c:pt idx="464">
                  <c:v>0.96955279554321605</c:v>
                </c:pt>
                <c:pt idx="465">
                  <c:v>0.90594077074203005</c:v>
                </c:pt>
                <c:pt idx="466">
                  <c:v>4.7283730265650298E-3</c:v>
                </c:pt>
                <c:pt idx="467">
                  <c:v>0.98497984648985104</c:v>
                </c:pt>
                <c:pt idx="468">
                  <c:v>0.65357952593322299</c:v>
                </c:pt>
                <c:pt idx="469">
                  <c:v>0.4</c:v>
                </c:pt>
                <c:pt idx="470">
                  <c:v>0.99999048952791803</c:v>
                </c:pt>
                <c:pt idx="471">
                  <c:v>0.99998960662713698</c:v>
                </c:pt>
                <c:pt idx="472">
                  <c:v>0.65780143286819703</c:v>
                </c:pt>
                <c:pt idx="473">
                  <c:v>0.81284875962547098</c:v>
                </c:pt>
                <c:pt idx="474">
                  <c:v>0.250984904876975</c:v>
                </c:pt>
                <c:pt idx="475">
                  <c:v>0.65337333346409698</c:v>
                </c:pt>
                <c:pt idx="476">
                  <c:v>0.99907202029657205</c:v>
                </c:pt>
                <c:pt idx="477">
                  <c:v>0.15898888184257101</c:v>
                </c:pt>
                <c:pt idx="478">
                  <c:v>0.17089134457025801</c:v>
                </c:pt>
                <c:pt idx="479">
                  <c:v>0.95473115658546204</c:v>
                </c:pt>
                <c:pt idx="480">
                  <c:v>0.39315719274248301</c:v>
                </c:pt>
                <c:pt idx="481">
                  <c:v>0.4</c:v>
                </c:pt>
                <c:pt idx="482">
                  <c:v>0.29017969261836801</c:v>
                </c:pt>
                <c:pt idx="483">
                  <c:v>0.42902009076288</c:v>
                </c:pt>
                <c:pt idx="484">
                  <c:v>0.115789710893002</c:v>
                </c:pt>
                <c:pt idx="485">
                  <c:v>0.79958488234020697</c:v>
                </c:pt>
                <c:pt idx="486">
                  <c:v>0.81105322959729598</c:v>
                </c:pt>
                <c:pt idx="487">
                  <c:v>0.33689649099394797</c:v>
                </c:pt>
                <c:pt idx="488">
                  <c:v>0.99981490684138297</c:v>
                </c:pt>
                <c:pt idx="489">
                  <c:v>0.75763524025464202</c:v>
                </c:pt>
                <c:pt idx="490">
                  <c:v>0.99999053666858395</c:v>
                </c:pt>
                <c:pt idx="491">
                  <c:v>2.5267458639436301E-3</c:v>
                </c:pt>
                <c:pt idx="492">
                  <c:v>0.63543145510401799</c:v>
                </c:pt>
                <c:pt idx="493">
                  <c:v>0.94927837337267995</c:v>
                </c:pt>
                <c:pt idx="494">
                  <c:v>0.99998465146816096</c:v>
                </c:pt>
                <c:pt idx="495">
                  <c:v>0.87012910586668801</c:v>
                </c:pt>
                <c:pt idx="496">
                  <c:v>0.99999999939197404</c:v>
                </c:pt>
                <c:pt idx="497">
                  <c:v>0.99312663611460195</c:v>
                </c:pt>
                <c:pt idx="498">
                  <c:v>0.65357952593322299</c:v>
                </c:pt>
                <c:pt idx="499">
                  <c:v>0.985546986986929</c:v>
                </c:pt>
                <c:pt idx="500">
                  <c:v>0.301278315573627</c:v>
                </c:pt>
                <c:pt idx="501">
                  <c:v>0.91242473741270702</c:v>
                </c:pt>
                <c:pt idx="502">
                  <c:v>0.95151899816244701</c:v>
                </c:pt>
                <c:pt idx="503">
                  <c:v>0.4</c:v>
                </c:pt>
                <c:pt idx="504">
                  <c:v>0.15490909528057101</c:v>
                </c:pt>
                <c:pt idx="505">
                  <c:v>1.7303625916856299E-2</c:v>
                </c:pt>
                <c:pt idx="506">
                  <c:v>0.48290666321387798</c:v>
                </c:pt>
                <c:pt idx="507">
                  <c:v>0.98405757253278803</c:v>
                </c:pt>
                <c:pt idx="508">
                  <c:v>0.99611414494968897</c:v>
                </c:pt>
                <c:pt idx="509">
                  <c:v>0.98090817261086705</c:v>
                </c:pt>
                <c:pt idx="510">
                  <c:v>2.0294558235521499E-2</c:v>
                </c:pt>
                <c:pt idx="511">
                  <c:v>0.59015250363773897</c:v>
                </c:pt>
                <c:pt idx="512">
                  <c:v>0.93653547650930902</c:v>
                </c:pt>
                <c:pt idx="513">
                  <c:v>0.99999006329371698</c:v>
                </c:pt>
                <c:pt idx="514">
                  <c:v>0.99208281600319403</c:v>
                </c:pt>
                <c:pt idx="515">
                  <c:v>0.85145820979373099</c:v>
                </c:pt>
                <c:pt idx="516">
                  <c:v>0.52931499166516505</c:v>
                </c:pt>
                <c:pt idx="517">
                  <c:v>4.76014242203381E-3</c:v>
                </c:pt>
                <c:pt idx="518">
                  <c:v>0.68215802465906406</c:v>
                </c:pt>
                <c:pt idx="519">
                  <c:v>0.99682706018076594</c:v>
                </c:pt>
                <c:pt idx="520">
                  <c:v>0.98929126749390806</c:v>
                </c:pt>
                <c:pt idx="521">
                  <c:v>0.96883789916622398</c:v>
                </c:pt>
                <c:pt idx="522">
                  <c:v>0.92255725235581398</c:v>
                </c:pt>
                <c:pt idx="523">
                  <c:v>0.95587235667960502</c:v>
                </c:pt>
                <c:pt idx="524">
                  <c:v>0.6875</c:v>
                </c:pt>
                <c:pt idx="525">
                  <c:v>0.375891044192813</c:v>
                </c:pt>
                <c:pt idx="526">
                  <c:v>0.6875</c:v>
                </c:pt>
                <c:pt idx="527">
                  <c:v>0.99185762433310898</c:v>
                </c:pt>
                <c:pt idx="528">
                  <c:v>0.99802841353768701</c:v>
                </c:pt>
                <c:pt idx="529">
                  <c:v>0.99999994245776302</c:v>
                </c:pt>
                <c:pt idx="530">
                  <c:v>0.99880365981531405</c:v>
                </c:pt>
                <c:pt idx="531">
                  <c:v>0.97536806901992901</c:v>
                </c:pt>
                <c:pt idx="532">
                  <c:v>0.99996865096880205</c:v>
                </c:pt>
                <c:pt idx="533">
                  <c:v>0.205573571085399</c:v>
                </c:pt>
                <c:pt idx="534">
                  <c:v>8.7517417823208293E-2</c:v>
                </c:pt>
                <c:pt idx="535">
                  <c:v>0.42759482598093701</c:v>
                </c:pt>
                <c:pt idx="536">
                  <c:v>0.71435508080942101</c:v>
                </c:pt>
                <c:pt idx="537">
                  <c:v>0.65000076125494199</c:v>
                </c:pt>
                <c:pt idx="538">
                  <c:v>0.983201707222779</c:v>
                </c:pt>
                <c:pt idx="539">
                  <c:v>0.99824356237672796</c:v>
                </c:pt>
                <c:pt idx="540">
                  <c:v>0.98781938845015305</c:v>
                </c:pt>
                <c:pt idx="541">
                  <c:v>0.99999994572334305</c:v>
                </c:pt>
                <c:pt idx="542">
                  <c:v>0.42435327709934001</c:v>
                </c:pt>
                <c:pt idx="543">
                  <c:v>0.995204070492823</c:v>
                </c:pt>
                <c:pt idx="544">
                  <c:v>0.96948026928917996</c:v>
                </c:pt>
                <c:pt idx="545">
                  <c:v>0.28839286613269799</c:v>
                </c:pt>
                <c:pt idx="546">
                  <c:v>0.85351493886988705</c:v>
                </c:pt>
                <c:pt idx="547">
                  <c:v>1.5312904239036501E-3</c:v>
                </c:pt>
                <c:pt idx="548">
                  <c:v>0.97210018847036905</c:v>
                </c:pt>
                <c:pt idx="549">
                  <c:v>0.24276233717899501</c:v>
                </c:pt>
                <c:pt idx="550">
                  <c:v>0.42762159312653902</c:v>
                </c:pt>
                <c:pt idx="551">
                  <c:v>3.78791447697139E-2</c:v>
                </c:pt>
                <c:pt idx="552">
                  <c:v>0.59642124803538699</c:v>
                </c:pt>
                <c:pt idx="553">
                  <c:v>0.5</c:v>
                </c:pt>
                <c:pt idx="554">
                  <c:v>0.9999999912552</c:v>
                </c:pt>
                <c:pt idx="555">
                  <c:v>0.97788612460815905</c:v>
                </c:pt>
                <c:pt idx="556">
                  <c:v>0.63685877895724397</c:v>
                </c:pt>
                <c:pt idx="557">
                  <c:v>0.71059479171399498</c:v>
                </c:pt>
                <c:pt idx="558">
                  <c:v>1.6806422850125301E-2</c:v>
                </c:pt>
                <c:pt idx="559">
                  <c:v>0.69763958773874502</c:v>
                </c:pt>
                <c:pt idx="560">
                  <c:v>0.91940966518150602</c:v>
                </c:pt>
                <c:pt idx="561">
                  <c:v>0.28813606844616801</c:v>
                </c:pt>
                <c:pt idx="562">
                  <c:v>0.99999995401161401</c:v>
                </c:pt>
                <c:pt idx="563">
                  <c:v>9.2114442442054897E-2</c:v>
                </c:pt>
                <c:pt idx="564">
                  <c:v>0.99274935399919195</c:v>
                </c:pt>
                <c:pt idx="565">
                  <c:v>0.47505074619841098</c:v>
                </c:pt>
                <c:pt idx="566">
                  <c:v>0.97513492730040896</c:v>
                </c:pt>
                <c:pt idx="567">
                  <c:v>0.43137196235157899</c:v>
                </c:pt>
                <c:pt idx="568">
                  <c:v>0.5</c:v>
                </c:pt>
                <c:pt idx="569">
                  <c:v>4.9571434511402099E-2</c:v>
                </c:pt>
                <c:pt idx="570">
                  <c:v>0.62021024066074903</c:v>
                </c:pt>
                <c:pt idx="571">
                  <c:v>8.8484905933139804E-2</c:v>
                </c:pt>
                <c:pt idx="572">
                  <c:v>0.99999969462782001</c:v>
                </c:pt>
                <c:pt idx="573">
                  <c:v>0.99962565214321497</c:v>
                </c:pt>
                <c:pt idx="574">
                  <c:v>0.97935481362822896</c:v>
                </c:pt>
                <c:pt idx="575">
                  <c:v>0.89902945051776795</c:v>
                </c:pt>
                <c:pt idx="576">
                  <c:v>0.99999965739531904</c:v>
                </c:pt>
                <c:pt idx="577">
                  <c:v>0.144217388121646</c:v>
                </c:pt>
                <c:pt idx="578">
                  <c:v>0.175839284444883</c:v>
                </c:pt>
                <c:pt idx="579">
                  <c:v>0.97067287061141605</c:v>
                </c:pt>
                <c:pt idx="580">
                  <c:v>5.1512656954157904E-3</c:v>
                </c:pt>
                <c:pt idx="581">
                  <c:v>6.41815634174169E-3</c:v>
                </c:pt>
                <c:pt idx="582">
                  <c:v>0.43443241836666602</c:v>
                </c:pt>
                <c:pt idx="583">
                  <c:v>0.33415694847282101</c:v>
                </c:pt>
                <c:pt idx="584">
                  <c:v>0.810502072387013</c:v>
                </c:pt>
                <c:pt idx="585">
                  <c:v>0.98434656881972404</c:v>
                </c:pt>
                <c:pt idx="586">
                  <c:v>0.4</c:v>
                </c:pt>
                <c:pt idx="587">
                  <c:v>0.99999988293071096</c:v>
                </c:pt>
                <c:pt idx="588">
                  <c:v>0.31322030577203103</c:v>
                </c:pt>
                <c:pt idx="589">
                  <c:v>0.28492730901371799</c:v>
                </c:pt>
                <c:pt idx="590">
                  <c:v>0.88471696857913196</c:v>
                </c:pt>
                <c:pt idx="591">
                  <c:v>0.83701270466061295</c:v>
                </c:pt>
                <c:pt idx="592">
                  <c:v>0.958155043365024</c:v>
                </c:pt>
                <c:pt idx="593">
                  <c:v>0.34765961714274501</c:v>
                </c:pt>
                <c:pt idx="594">
                  <c:v>0.79007578247029997</c:v>
                </c:pt>
                <c:pt idx="595">
                  <c:v>0.40505497225366299</c:v>
                </c:pt>
                <c:pt idx="596">
                  <c:v>0.5</c:v>
                </c:pt>
                <c:pt idx="597">
                  <c:v>0.342018739770101</c:v>
                </c:pt>
                <c:pt idx="598">
                  <c:v>0.14425411600094001</c:v>
                </c:pt>
                <c:pt idx="599">
                  <c:v>8.6253996335975802E-2</c:v>
                </c:pt>
                <c:pt idx="600">
                  <c:v>0.34142885833351999</c:v>
                </c:pt>
                <c:pt idx="601">
                  <c:v>0.99978021736405298</c:v>
                </c:pt>
                <c:pt idx="602">
                  <c:v>0.65357952593322299</c:v>
                </c:pt>
                <c:pt idx="603">
                  <c:v>0.18354802795605901</c:v>
                </c:pt>
                <c:pt idx="604">
                  <c:v>0.74002240029437605</c:v>
                </c:pt>
                <c:pt idx="605">
                  <c:v>0.313330066671339</c:v>
                </c:pt>
                <c:pt idx="606">
                  <c:v>0.64030010602165299</c:v>
                </c:pt>
                <c:pt idx="607">
                  <c:v>0.81823134269529996</c:v>
                </c:pt>
                <c:pt idx="608">
                  <c:v>0.99999999841195997</c:v>
                </c:pt>
                <c:pt idx="609">
                  <c:v>0.30006743430315702</c:v>
                </c:pt>
                <c:pt idx="610">
                  <c:v>0.99135890078141597</c:v>
                </c:pt>
                <c:pt idx="611">
                  <c:v>0.99878467995777698</c:v>
                </c:pt>
                <c:pt idx="612">
                  <c:v>0.518891549161559</c:v>
                </c:pt>
                <c:pt idx="613">
                  <c:v>0.43532019931632199</c:v>
                </c:pt>
                <c:pt idx="614">
                  <c:v>0.99734662016537101</c:v>
                </c:pt>
                <c:pt idx="615">
                  <c:v>0.998589971688287</c:v>
                </c:pt>
                <c:pt idx="616">
                  <c:v>0.53343709268346096</c:v>
                </c:pt>
                <c:pt idx="617">
                  <c:v>0.5</c:v>
                </c:pt>
                <c:pt idx="618">
                  <c:v>0.98478420432427705</c:v>
                </c:pt>
                <c:pt idx="619">
                  <c:v>0.107854443039785</c:v>
                </c:pt>
                <c:pt idx="620">
                  <c:v>0.90790799543684297</c:v>
                </c:pt>
                <c:pt idx="621">
                  <c:v>0.99903282133205495</c:v>
                </c:pt>
                <c:pt idx="622">
                  <c:v>0.69189566441704198</c:v>
                </c:pt>
                <c:pt idx="623">
                  <c:v>0.50712547432729904</c:v>
                </c:pt>
                <c:pt idx="624">
                  <c:v>0.99983499942518805</c:v>
                </c:pt>
                <c:pt idx="625">
                  <c:v>0.78610865442951705</c:v>
                </c:pt>
                <c:pt idx="626">
                  <c:v>0.82559912281599201</c:v>
                </c:pt>
                <c:pt idx="627">
                  <c:v>0.94036482921222897</c:v>
                </c:pt>
                <c:pt idx="628">
                  <c:v>0.57724074592469699</c:v>
                </c:pt>
                <c:pt idx="629">
                  <c:v>0.99998247531052298</c:v>
                </c:pt>
                <c:pt idx="630">
                  <c:v>0.990983295725546</c:v>
                </c:pt>
                <c:pt idx="631">
                  <c:v>0.57657021877205294</c:v>
                </c:pt>
                <c:pt idx="632">
                  <c:v>0.33624818799865602</c:v>
                </c:pt>
                <c:pt idx="633">
                  <c:v>0.88368533027048901</c:v>
                </c:pt>
                <c:pt idx="634">
                  <c:v>0.97553043658165295</c:v>
                </c:pt>
                <c:pt idx="635">
                  <c:v>0.83882062521312095</c:v>
                </c:pt>
                <c:pt idx="636">
                  <c:v>0.6875</c:v>
                </c:pt>
                <c:pt idx="637">
                  <c:v>0.77332244124236904</c:v>
                </c:pt>
                <c:pt idx="638">
                  <c:v>0.99033353137022295</c:v>
                </c:pt>
                <c:pt idx="639">
                  <c:v>0.64508627167114396</c:v>
                </c:pt>
                <c:pt idx="640">
                  <c:v>0.99415359857742502</c:v>
                </c:pt>
                <c:pt idx="641">
                  <c:v>0.68219582567563697</c:v>
                </c:pt>
                <c:pt idx="642">
                  <c:v>0.89908401069990496</c:v>
                </c:pt>
                <c:pt idx="643">
                  <c:v>1.99975633232892E-2</c:v>
                </c:pt>
                <c:pt idx="644">
                  <c:v>0.99998177623330797</c:v>
                </c:pt>
                <c:pt idx="645">
                  <c:v>0.961294207692721</c:v>
                </c:pt>
                <c:pt idx="646">
                  <c:v>0.46893119275209699</c:v>
                </c:pt>
                <c:pt idx="647">
                  <c:v>0.99711956490380604</c:v>
                </c:pt>
                <c:pt idx="648">
                  <c:v>0.98864971980040395</c:v>
                </c:pt>
                <c:pt idx="649">
                  <c:v>0.50693505971118302</c:v>
                </c:pt>
                <c:pt idx="650">
                  <c:v>0.71966115038663503</c:v>
                </c:pt>
                <c:pt idx="651">
                  <c:v>0.98757832163842196</c:v>
                </c:pt>
                <c:pt idx="652">
                  <c:v>0.88150270266502995</c:v>
                </c:pt>
                <c:pt idx="653">
                  <c:v>0.65357952593322299</c:v>
                </c:pt>
                <c:pt idx="654">
                  <c:v>0.4</c:v>
                </c:pt>
                <c:pt idx="655">
                  <c:v>0.556890154307218</c:v>
                </c:pt>
                <c:pt idx="656">
                  <c:v>0.96049778856678802</c:v>
                </c:pt>
                <c:pt idx="657">
                  <c:v>0.87070833661970704</c:v>
                </c:pt>
                <c:pt idx="658">
                  <c:v>0.27258683098300401</c:v>
                </c:pt>
                <c:pt idx="659">
                  <c:v>0.56931040558329304</c:v>
                </c:pt>
                <c:pt idx="660">
                  <c:v>0.148865730601346</c:v>
                </c:pt>
                <c:pt idx="661">
                  <c:v>0.99884126339766099</c:v>
                </c:pt>
                <c:pt idx="662">
                  <c:v>0.89137372338812004</c:v>
                </c:pt>
                <c:pt idx="663">
                  <c:v>0.96950008309656599</c:v>
                </c:pt>
                <c:pt idx="664">
                  <c:v>0.98017159140125598</c:v>
                </c:pt>
                <c:pt idx="665">
                  <c:v>0.403438721401498</c:v>
                </c:pt>
                <c:pt idx="666">
                  <c:v>0.94668762017849195</c:v>
                </c:pt>
                <c:pt idx="667">
                  <c:v>0.99743059532188505</c:v>
                </c:pt>
                <c:pt idx="668">
                  <c:v>0.65357952593322299</c:v>
                </c:pt>
                <c:pt idx="669">
                  <c:v>0.99500273056769295</c:v>
                </c:pt>
                <c:pt idx="670">
                  <c:v>0.16628546549821899</c:v>
                </c:pt>
                <c:pt idx="671">
                  <c:v>0.86461265419111499</c:v>
                </c:pt>
                <c:pt idx="672">
                  <c:v>0.58279303848671804</c:v>
                </c:pt>
                <c:pt idx="673">
                  <c:v>0.39811417657986597</c:v>
                </c:pt>
                <c:pt idx="674">
                  <c:v>0.99496445886868001</c:v>
                </c:pt>
                <c:pt idx="675">
                  <c:v>0.33158811475193301</c:v>
                </c:pt>
                <c:pt idx="676">
                  <c:v>0.99751293441889599</c:v>
                </c:pt>
                <c:pt idx="677">
                  <c:v>0.478047980552672</c:v>
                </c:pt>
                <c:pt idx="678">
                  <c:v>6.1454400828921299E-2</c:v>
                </c:pt>
                <c:pt idx="679">
                  <c:v>0.83214847474495701</c:v>
                </c:pt>
                <c:pt idx="680">
                  <c:v>1.1797512349915299E-2</c:v>
                </c:pt>
                <c:pt idx="681">
                  <c:v>0.51948791957311802</c:v>
                </c:pt>
                <c:pt idx="682">
                  <c:v>0.96739438903663899</c:v>
                </c:pt>
                <c:pt idx="683">
                  <c:v>0.79552531140269001</c:v>
                </c:pt>
                <c:pt idx="684">
                  <c:v>9.8227396028571692E-3</c:v>
                </c:pt>
                <c:pt idx="685">
                  <c:v>0.12796891983838801</c:v>
                </c:pt>
                <c:pt idx="686">
                  <c:v>0.99511764509506095</c:v>
                </c:pt>
                <c:pt idx="687">
                  <c:v>0.85399236535558898</c:v>
                </c:pt>
                <c:pt idx="688">
                  <c:v>0.99881622979555496</c:v>
                </c:pt>
                <c:pt idx="689">
                  <c:v>0.37507803841667903</c:v>
                </c:pt>
                <c:pt idx="690">
                  <c:v>1.7907969000256398E-2</c:v>
                </c:pt>
                <c:pt idx="691">
                  <c:v>0.99995964792696101</c:v>
                </c:pt>
                <c:pt idx="692">
                  <c:v>0.53333333333333299</c:v>
                </c:pt>
                <c:pt idx="693">
                  <c:v>0.57860182184376596</c:v>
                </c:pt>
                <c:pt idx="694">
                  <c:v>0.66450376165677105</c:v>
                </c:pt>
                <c:pt idx="695">
                  <c:v>0.81645070083175797</c:v>
                </c:pt>
                <c:pt idx="696">
                  <c:v>0.99960232830897799</c:v>
                </c:pt>
                <c:pt idx="697">
                  <c:v>5.4342951854430298E-2</c:v>
                </c:pt>
                <c:pt idx="698">
                  <c:v>5.1109643710047697E-2</c:v>
                </c:pt>
                <c:pt idx="699">
                  <c:v>0.21976044818961099</c:v>
                </c:pt>
                <c:pt idx="700">
                  <c:v>0.98566219344885198</c:v>
                </c:pt>
                <c:pt idx="701">
                  <c:v>0.77368256243537803</c:v>
                </c:pt>
                <c:pt idx="702">
                  <c:v>0.99991333090129497</c:v>
                </c:pt>
                <c:pt idx="703">
                  <c:v>0.13872437241229099</c:v>
                </c:pt>
                <c:pt idx="704">
                  <c:v>0.81823134269529996</c:v>
                </c:pt>
                <c:pt idx="705">
                  <c:v>0.98132185408723405</c:v>
                </c:pt>
                <c:pt idx="706">
                  <c:v>0.97456939842557699</c:v>
                </c:pt>
                <c:pt idx="707">
                  <c:v>0.5</c:v>
                </c:pt>
                <c:pt idx="708">
                  <c:v>0.985289295014663</c:v>
                </c:pt>
                <c:pt idx="709">
                  <c:v>0.99845026829227801</c:v>
                </c:pt>
                <c:pt idx="710">
                  <c:v>0.60304743657005699</c:v>
                </c:pt>
                <c:pt idx="711">
                  <c:v>0.97654358413362996</c:v>
                </c:pt>
                <c:pt idx="712">
                  <c:v>0.91665280902437696</c:v>
                </c:pt>
                <c:pt idx="713">
                  <c:v>0.58853898840866403</c:v>
                </c:pt>
                <c:pt idx="714">
                  <c:v>0.4</c:v>
                </c:pt>
                <c:pt idx="715">
                  <c:v>0.54846130989249897</c:v>
                </c:pt>
                <c:pt idx="716">
                  <c:v>8.26476117893606E-2</c:v>
                </c:pt>
                <c:pt idx="717">
                  <c:v>0.25439349233153502</c:v>
                </c:pt>
                <c:pt idx="718">
                  <c:v>0.99392742272647505</c:v>
                </c:pt>
                <c:pt idx="719">
                  <c:v>0.99176668583563898</c:v>
                </c:pt>
                <c:pt idx="720">
                  <c:v>0.94221847743475995</c:v>
                </c:pt>
                <c:pt idx="721">
                  <c:v>0.81525743055519895</c:v>
                </c:pt>
                <c:pt idx="722">
                  <c:v>0.99999999352356705</c:v>
                </c:pt>
                <c:pt idx="723">
                  <c:v>0.99925833674684506</c:v>
                </c:pt>
                <c:pt idx="724">
                  <c:v>0.99999999969877396</c:v>
                </c:pt>
                <c:pt idx="725">
                  <c:v>0.47537296878027302</c:v>
                </c:pt>
                <c:pt idx="726">
                  <c:v>0.374795417348608</c:v>
                </c:pt>
                <c:pt idx="727">
                  <c:v>0.99011795080395804</c:v>
                </c:pt>
                <c:pt idx="728">
                  <c:v>0.98890857730404502</c:v>
                </c:pt>
                <c:pt idx="729">
                  <c:v>7.9196046113127E-2</c:v>
                </c:pt>
                <c:pt idx="730">
                  <c:v>0.421066637566539</c:v>
                </c:pt>
                <c:pt idx="731">
                  <c:v>7.70531150119627E-2</c:v>
                </c:pt>
                <c:pt idx="732">
                  <c:v>0.55501294199381301</c:v>
                </c:pt>
                <c:pt idx="733">
                  <c:v>0.95151403377449995</c:v>
                </c:pt>
                <c:pt idx="734">
                  <c:v>0.99999359451383196</c:v>
                </c:pt>
                <c:pt idx="735">
                  <c:v>0.52623278180780797</c:v>
                </c:pt>
                <c:pt idx="736">
                  <c:v>0.67554076539101504</c:v>
                </c:pt>
                <c:pt idx="737">
                  <c:v>0.60613998237800304</c:v>
                </c:pt>
                <c:pt idx="738">
                  <c:v>0.86842105263157898</c:v>
                </c:pt>
                <c:pt idx="739">
                  <c:v>0.99999929561358702</c:v>
                </c:pt>
                <c:pt idx="740">
                  <c:v>0.45862907186257001</c:v>
                </c:pt>
                <c:pt idx="741">
                  <c:v>0.43301704577256001</c:v>
                </c:pt>
                <c:pt idx="742">
                  <c:v>0.4</c:v>
                </c:pt>
                <c:pt idx="743">
                  <c:v>0.30618893734974301</c:v>
                </c:pt>
                <c:pt idx="744">
                  <c:v>0.303500160797396</c:v>
                </c:pt>
                <c:pt idx="745">
                  <c:v>0.98611996733027396</c:v>
                </c:pt>
                <c:pt idx="746">
                  <c:v>0.86785695361442505</c:v>
                </c:pt>
                <c:pt idx="747">
                  <c:v>0.98120011129944196</c:v>
                </c:pt>
                <c:pt idx="748">
                  <c:v>0.798422616483353</c:v>
                </c:pt>
                <c:pt idx="749">
                  <c:v>0.39310175327765101</c:v>
                </c:pt>
                <c:pt idx="750">
                  <c:v>0.77277389459189405</c:v>
                </c:pt>
                <c:pt idx="751">
                  <c:v>0.15258541937922601</c:v>
                </c:pt>
                <c:pt idx="752">
                  <c:v>0.99998476123865099</c:v>
                </c:pt>
                <c:pt idx="753">
                  <c:v>0.36471132480687701</c:v>
                </c:pt>
                <c:pt idx="754">
                  <c:v>0.92853611205500097</c:v>
                </c:pt>
                <c:pt idx="755">
                  <c:v>0.5</c:v>
                </c:pt>
                <c:pt idx="756">
                  <c:v>0.99993872921958005</c:v>
                </c:pt>
                <c:pt idx="757">
                  <c:v>0.29999999999999899</c:v>
                </c:pt>
                <c:pt idx="758">
                  <c:v>0.70908222693812295</c:v>
                </c:pt>
                <c:pt idx="759">
                  <c:v>0.56185653322269402</c:v>
                </c:pt>
                <c:pt idx="760">
                  <c:v>8.9143565002913695E-4</c:v>
                </c:pt>
                <c:pt idx="761">
                  <c:v>0.79114192163847397</c:v>
                </c:pt>
                <c:pt idx="762">
                  <c:v>0.83039223536589801</c:v>
                </c:pt>
                <c:pt idx="763">
                  <c:v>0.99999963027836203</c:v>
                </c:pt>
                <c:pt idx="764">
                  <c:v>0.99999912316214601</c:v>
                </c:pt>
                <c:pt idx="765">
                  <c:v>0.75119797281797795</c:v>
                </c:pt>
                <c:pt idx="766">
                  <c:v>0.32968251365812901</c:v>
                </c:pt>
                <c:pt idx="767">
                  <c:v>0.60125301080107496</c:v>
                </c:pt>
                <c:pt idx="768">
                  <c:v>0.86419286399385198</c:v>
                </c:pt>
                <c:pt idx="769">
                  <c:v>0.999761595842801</c:v>
                </c:pt>
                <c:pt idx="770">
                  <c:v>0.99903201422994203</c:v>
                </c:pt>
                <c:pt idx="771">
                  <c:v>0.99464551493214204</c:v>
                </c:pt>
                <c:pt idx="772">
                  <c:v>0.981142184605586</c:v>
                </c:pt>
                <c:pt idx="773">
                  <c:v>0.96628721225868897</c:v>
                </c:pt>
                <c:pt idx="774">
                  <c:v>0.54312685001840999</c:v>
                </c:pt>
                <c:pt idx="775">
                  <c:v>0.88157107309140104</c:v>
                </c:pt>
                <c:pt idx="776">
                  <c:v>0.44064150332442198</c:v>
                </c:pt>
                <c:pt idx="777">
                  <c:v>0.97298750916016197</c:v>
                </c:pt>
                <c:pt idx="778">
                  <c:v>0.87558503597540804</c:v>
                </c:pt>
                <c:pt idx="779">
                  <c:v>0.93911693959198805</c:v>
                </c:pt>
                <c:pt idx="780">
                  <c:v>0.95695578988473096</c:v>
                </c:pt>
                <c:pt idx="781">
                  <c:v>0.164073291860557</c:v>
                </c:pt>
                <c:pt idx="782">
                  <c:v>0.48611679109714201</c:v>
                </c:pt>
                <c:pt idx="783">
                  <c:v>0.99994124262255402</c:v>
                </c:pt>
                <c:pt idx="784">
                  <c:v>0.421066637566539</c:v>
                </c:pt>
                <c:pt idx="785">
                  <c:v>0.981040865513642</c:v>
                </c:pt>
                <c:pt idx="786">
                  <c:v>0.37507803841667903</c:v>
                </c:pt>
                <c:pt idx="787">
                  <c:v>0.99903295372045398</c:v>
                </c:pt>
                <c:pt idx="788">
                  <c:v>0.5</c:v>
                </c:pt>
                <c:pt idx="789">
                  <c:v>0.79678892256950296</c:v>
                </c:pt>
                <c:pt idx="790">
                  <c:v>0.208625395250391</c:v>
                </c:pt>
                <c:pt idx="791">
                  <c:v>0.55294374718087702</c:v>
                </c:pt>
                <c:pt idx="792">
                  <c:v>0.44767845850986598</c:v>
                </c:pt>
                <c:pt idx="793">
                  <c:v>0.91709975622607898</c:v>
                </c:pt>
                <c:pt idx="794">
                  <c:v>0.38459942064727798</c:v>
                </c:pt>
                <c:pt idx="795">
                  <c:v>0.31436040627686201</c:v>
                </c:pt>
                <c:pt idx="796">
                  <c:v>0.99506336747769297</c:v>
                </c:pt>
                <c:pt idx="797">
                  <c:v>0.80830419335579995</c:v>
                </c:pt>
                <c:pt idx="798">
                  <c:v>0.76032534573159605</c:v>
                </c:pt>
                <c:pt idx="799">
                  <c:v>0.73754900433394399</c:v>
                </c:pt>
                <c:pt idx="800">
                  <c:v>0.64794593640683495</c:v>
                </c:pt>
                <c:pt idx="801">
                  <c:v>0.86305305557971201</c:v>
                </c:pt>
                <c:pt idx="802">
                  <c:v>0.20005327733018599</c:v>
                </c:pt>
                <c:pt idx="803">
                  <c:v>0.95011628083503497</c:v>
                </c:pt>
                <c:pt idx="804">
                  <c:v>0.99999934375525201</c:v>
                </c:pt>
                <c:pt idx="805">
                  <c:v>0.99521827344213798</c:v>
                </c:pt>
                <c:pt idx="806">
                  <c:v>0.53585648422781895</c:v>
                </c:pt>
                <c:pt idx="807">
                  <c:v>0.83111703488771005</c:v>
                </c:pt>
                <c:pt idx="808">
                  <c:v>0.99787714080576495</c:v>
                </c:pt>
                <c:pt idx="809">
                  <c:v>0.65586282089404202</c:v>
                </c:pt>
                <c:pt idx="810">
                  <c:v>0.99999983137448201</c:v>
                </c:pt>
                <c:pt idx="811">
                  <c:v>0.81275415702575204</c:v>
                </c:pt>
                <c:pt idx="812">
                  <c:v>0.63152386404879202</c:v>
                </c:pt>
                <c:pt idx="813">
                  <c:v>2.0888550171804101E-2</c:v>
                </c:pt>
                <c:pt idx="814">
                  <c:v>0.99388034452879304</c:v>
                </c:pt>
                <c:pt idx="815">
                  <c:v>0.76561744950862498</c:v>
                </c:pt>
                <c:pt idx="816">
                  <c:v>0.90209118885643802</c:v>
                </c:pt>
                <c:pt idx="817">
                  <c:v>0.66450376165677105</c:v>
                </c:pt>
                <c:pt idx="818">
                  <c:v>0.47376721819218998</c:v>
                </c:pt>
                <c:pt idx="819">
                  <c:v>0.39310604398235499</c:v>
                </c:pt>
                <c:pt idx="820">
                  <c:v>0.94586012105598505</c:v>
                </c:pt>
                <c:pt idx="821">
                  <c:v>0.73198431588616697</c:v>
                </c:pt>
                <c:pt idx="822">
                  <c:v>0.55212187757133102</c:v>
                </c:pt>
                <c:pt idx="823">
                  <c:v>0.99192477092689502</c:v>
                </c:pt>
                <c:pt idx="824">
                  <c:v>0.45800357026232602</c:v>
                </c:pt>
                <c:pt idx="825">
                  <c:v>0.99958249395558396</c:v>
                </c:pt>
                <c:pt idx="826">
                  <c:v>0.4</c:v>
                </c:pt>
                <c:pt idx="827">
                  <c:v>0.97909905555021404</c:v>
                </c:pt>
                <c:pt idx="828">
                  <c:v>0.499587152377999</c:v>
                </c:pt>
                <c:pt idx="829">
                  <c:v>0.66450376165677105</c:v>
                </c:pt>
                <c:pt idx="830">
                  <c:v>0.89323898496662102</c:v>
                </c:pt>
                <c:pt idx="831">
                  <c:v>0.194317468556502</c:v>
                </c:pt>
                <c:pt idx="832">
                  <c:v>0.89825945209382196</c:v>
                </c:pt>
                <c:pt idx="833">
                  <c:v>0.88660416795292396</c:v>
                </c:pt>
                <c:pt idx="834">
                  <c:v>0.4</c:v>
                </c:pt>
                <c:pt idx="835">
                  <c:v>0.6875</c:v>
                </c:pt>
                <c:pt idx="836">
                  <c:v>0.81693647703519301</c:v>
                </c:pt>
                <c:pt idx="837">
                  <c:v>0.5</c:v>
                </c:pt>
                <c:pt idx="838">
                  <c:v>0.64514759076347294</c:v>
                </c:pt>
                <c:pt idx="839">
                  <c:v>0.89530693790707805</c:v>
                </c:pt>
                <c:pt idx="840">
                  <c:v>0.79905248650635496</c:v>
                </c:pt>
                <c:pt idx="841">
                  <c:v>1.42720985735842E-2</c:v>
                </c:pt>
                <c:pt idx="842">
                  <c:v>0.98372291553294</c:v>
                </c:pt>
                <c:pt idx="843">
                  <c:v>0.999975766988496</c:v>
                </c:pt>
                <c:pt idx="844">
                  <c:v>0.54241964569643497</c:v>
                </c:pt>
                <c:pt idx="845">
                  <c:v>0.66537884793843105</c:v>
                </c:pt>
                <c:pt idx="846">
                  <c:v>0.92758382186655097</c:v>
                </c:pt>
                <c:pt idx="847">
                  <c:v>1.43908091831644E-2</c:v>
                </c:pt>
                <c:pt idx="848">
                  <c:v>0.36717652015903701</c:v>
                </c:pt>
                <c:pt idx="849">
                  <c:v>0.99274213163222103</c:v>
                </c:pt>
                <c:pt idx="850">
                  <c:v>0.35867370400567</c:v>
                </c:pt>
                <c:pt idx="851">
                  <c:v>0.99988687878854499</c:v>
                </c:pt>
                <c:pt idx="852">
                  <c:v>0.90716009165756595</c:v>
                </c:pt>
                <c:pt idx="853">
                  <c:v>0.39215686274509798</c:v>
                </c:pt>
                <c:pt idx="854">
                  <c:v>0.99708739313702099</c:v>
                </c:pt>
                <c:pt idx="855">
                  <c:v>0.92781232898402399</c:v>
                </c:pt>
                <c:pt idx="856">
                  <c:v>0.28471513679371002</c:v>
                </c:pt>
                <c:pt idx="857">
                  <c:v>0.87481391631946903</c:v>
                </c:pt>
                <c:pt idx="858">
                  <c:v>0.64389071291427602</c:v>
                </c:pt>
                <c:pt idx="859">
                  <c:v>0.63404830353930597</c:v>
                </c:pt>
                <c:pt idx="860">
                  <c:v>0.97331095808144397</c:v>
                </c:pt>
                <c:pt idx="861">
                  <c:v>0.47282354367157098</c:v>
                </c:pt>
                <c:pt idx="862">
                  <c:v>0.57642152645388101</c:v>
                </c:pt>
                <c:pt idx="863">
                  <c:v>0.30618893734974301</c:v>
                </c:pt>
                <c:pt idx="864">
                  <c:v>0.87212430773335003</c:v>
                </c:pt>
                <c:pt idx="865">
                  <c:v>0.90828462046579705</c:v>
                </c:pt>
                <c:pt idx="866">
                  <c:v>0.51351012291544396</c:v>
                </c:pt>
                <c:pt idx="867">
                  <c:v>0.75019324564572498</c:v>
                </c:pt>
                <c:pt idx="868">
                  <c:v>0.14321946805591601</c:v>
                </c:pt>
                <c:pt idx="869">
                  <c:v>0.52623278180780797</c:v>
                </c:pt>
                <c:pt idx="870">
                  <c:v>0.50787878787878804</c:v>
                </c:pt>
                <c:pt idx="871">
                  <c:v>0.46014754660783003</c:v>
                </c:pt>
                <c:pt idx="872">
                  <c:v>0.33030432135487198</c:v>
                </c:pt>
                <c:pt idx="873">
                  <c:v>0.99743059532188505</c:v>
                </c:pt>
                <c:pt idx="874">
                  <c:v>0.52791722460386403</c:v>
                </c:pt>
                <c:pt idx="875">
                  <c:v>0.114642996126691</c:v>
                </c:pt>
                <c:pt idx="876">
                  <c:v>0.99999999983084598</c:v>
                </c:pt>
                <c:pt idx="877">
                  <c:v>0.66235468637588502</c:v>
                </c:pt>
                <c:pt idx="878">
                  <c:v>0.29814892534896098</c:v>
                </c:pt>
                <c:pt idx="879">
                  <c:v>0.99903702872352496</c:v>
                </c:pt>
                <c:pt idx="880">
                  <c:v>0.80445955664160396</c:v>
                </c:pt>
                <c:pt idx="881">
                  <c:v>0.99900147366255698</c:v>
                </c:pt>
                <c:pt idx="882">
                  <c:v>0.6875</c:v>
                </c:pt>
                <c:pt idx="883">
                  <c:v>0.97621832769087002</c:v>
                </c:pt>
                <c:pt idx="884">
                  <c:v>0.5</c:v>
                </c:pt>
                <c:pt idx="885">
                  <c:v>0.97448165221321104</c:v>
                </c:pt>
                <c:pt idx="886">
                  <c:v>0.999990308673817</c:v>
                </c:pt>
                <c:pt idx="887">
                  <c:v>5.6407890018510098E-2</c:v>
                </c:pt>
                <c:pt idx="888">
                  <c:v>0.4</c:v>
                </c:pt>
                <c:pt idx="889">
                  <c:v>0.34527875471282998</c:v>
                </c:pt>
                <c:pt idx="890">
                  <c:v>0.60494745428068497</c:v>
                </c:pt>
                <c:pt idx="891">
                  <c:v>0.99211715312639703</c:v>
                </c:pt>
                <c:pt idx="892">
                  <c:v>0.99337045684420799</c:v>
                </c:pt>
                <c:pt idx="893">
                  <c:v>0.313818440803313</c:v>
                </c:pt>
                <c:pt idx="894">
                  <c:v>5.6676471869762102E-3</c:v>
                </c:pt>
                <c:pt idx="895">
                  <c:v>0.69015982876362902</c:v>
                </c:pt>
                <c:pt idx="896">
                  <c:v>0.95189901569097901</c:v>
                </c:pt>
                <c:pt idx="897">
                  <c:v>0.27522895436829198</c:v>
                </c:pt>
                <c:pt idx="898">
                  <c:v>0.94131904316231696</c:v>
                </c:pt>
                <c:pt idx="899">
                  <c:v>0.32419057148844399</c:v>
                </c:pt>
                <c:pt idx="900">
                  <c:v>0.99998550756812099</c:v>
                </c:pt>
                <c:pt idx="901">
                  <c:v>8.1237182423278598E-2</c:v>
                </c:pt>
                <c:pt idx="902">
                  <c:v>0.99735127347022801</c:v>
                </c:pt>
                <c:pt idx="903">
                  <c:v>0.50568374760407597</c:v>
                </c:pt>
                <c:pt idx="904">
                  <c:v>0.4</c:v>
                </c:pt>
                <c:pt idx="905">
                  <c:v>0.16050412264668201</c:v>
                </c:pt>
                <c:pt idx="906">
                  <c:v>0.45326792347976802</c:v>
                </c:pt>
                <c:pt idx="907">
                  <c:v>0.68953859591244104</c:v>
                </c:pt>
                <c:pt idx="908">
                  <c:v>0.77739206034377095</c:v>
                </c:pt>
                <c:pt idx="909">
                  <c:v>0.85675173321627096</c:v>
                </c:pt>
                <c:pt idx="910">
                  <c:v>0.958155043365024</c:v>
                </c:pt>
                <c:pt idx="911">
                  <c:v>0.96532010648620303</c:v>
                </c:pt>
                <c:pt idx="912">
                  <c:v>0.99085151446846098</c:v>
                </c:pt>
                <c:pt idx="913">
                  <c:v>0.173238583519399</c:v>
                </c:pt>
                <c:pt idx="914">
                  <c:v>0.96865392750907198</c:v>
                </c:pt>
                <c:pt idx="915">
                  <c:v>0.55211090600179302</c:v>
                </c:pt>
                <c:pt idx="916">
                  <c:v>0.97849923789111704</c:v>
                </c:pt>
                <c:pt idx="917">
                  <c:v>0.88965417795448398</c:v>
                </c:pt>
                <c:pt idx="918">
                  <c:v>0.99264585619788204</c:v>
                </c:pt>
                <c:pt idx="919">
                  <c:v>0.95516746844030898</c:v>
                </c:pt>
                <c:pt idx="920">
                  <c:v>0.84014821483031499</c:v>
                </c:pt>
                <c:pt idx="921">
                  <c:v>0.37507803841667903</c:v>
                </c:pt>
                <c:pt idx="922">
                  <c:v>0.53690384473478103</c:v>
                </c:pt>
                <c:pt idx="923">
                  <c:v>0.49973975427040401</c:v>
                </c:pt>
                <c:pt idx="924">
                  <c:v>0.97857339085649597</c:v>
                </c:pt>
                <c:pt idx="925">
                  <c:v>0.53826607560093598</c:v>
                </c:pt>
                <c:pt idx="926">
                  <c:v>0.99364722954014395</c:v>
                </c:pt>
                <c:pt idx="927">
                  <c:v>0.5</c:v>
                </c:pt>
                <c:pt idx="928">
                  <c:v>0.99988892378810501</c:v>
                </c:pt>
                <c:pt idx="929">
                  <c:v>0.99746125193065305</c:v>
                </c:pt>
                <c:pt idx="930">
                  <c:v>0.89696492795424898</c:v>
                </c:pt>
                <c:pt idx="931">
                  <c:v>0.49228384386471602</c:v>
                </c:pt>
                <c:pt idx="932">
                  <c:v>0.91993524800121595</c:v>
                </c:pt>
                <c:pt idx="933">
                  <c:v>0.97216487181898203</c:v>
                </c:pt>
                <c:pt idx="934">
                  <c:v>0.99395518864182597</c:v>
                </c:pt>
                <c:pt idx="935">
                  <c:v>0.62806254426108499</c:v>
                </c:pt>
                <c:pt idx="936">
                  <c:v>0.37167536578590599</c:v>
                </c:pt>
                <c:pt idx="937">
                  <c:v>0.42632456715580302</c:v>
                </c:pt>
                <c:pt idx="938">
                  <c:v>0.99923911049824499</c:v>
                </c:pt>
                <c:pt idx="939">
                  <c:v>0.5</c:v>
                </c:pt>
                <c:pt idx="940">
                  <c:v>0.56686341826618603</c:v>
                </c:pt>
                <c:pt idx="941">
                  <c:v>0.82788672846826405</c:v>
                </c:pt>
                <c:pt idx="942">
                  <c:v>0.96550669865746597</c:v>
                </c:pt>
                <c:pt idx="943">
                  <c:v>0.84568659100820398</c:v>
                </c:pt>
                <c:pt idx="944">
                  <c:v>0.96337596485839705</c:v>
                </c:pt>
                <c:pt idx="945">
                  <c:v>0.57610540314679903</c:v>
                </c:pt>
                <c:pt idx="946">
                  <c:v>0.78266533588941301</c:v>
                </c:pt>
                <c:pt idx="947">
                  <c:v>0.88448825661811503</c:v>
                </c:pt>
                <c:pt idx="948">
                  <c:v>0.99999902471059698</c:v>
                </c:pt>
                <c:pt idx="949">
                  <c:v>0.55523012526300397</c:v>
                </c:pt>
                <c:pt idx="950">
                  <c:v>0.99995285113386401</c:v>
                </c:pt>
                <c:pt idx="951">
                  <c:v>0.29484862123760502</c:v>
                </c:pt>
                <c:pt idx="952">
                  <c:v>0.62943258554759196</c:v>
                </c:pt>
                <c:pt idx="953">
                  <c:v>0.95038544012493698</c:v>
                </c:pt>
                <c:pt idx="954">
                  <c:v>0.5</c:v>
                </c:pt>
                <c:pt idx="955">
                  <c:v>0.163002218381503</c:v>
                </c:pt>
                <c:pt idx="956">
                  <c:v>0.60266753110789695</c:v>
                </c:pt>
                <c:pt idx="957">
                  <c:v>0.99997896366872496</c:v>
                </c:pt>
                <c:pt idx="958">
                  <c:v>0.33896869630224902</c:v>
                </c:pt>
                <c:pt idx="959">
                  <c:v>0.34490656483597898</c:v>
                </c:pt>
                <c:pt idx="960">
                  <c:v>0.85139348199387199</c:v>
                </c:pt>
                <c:pt idx="961">
                  <c:v>0.97597497377885301</c:v>
                </c:pt>
                <c:pt idx="962">
                  <c:v>0.93582201247025998</c:v>
                </c:pt>
                <c:pt idx="963">
                  <c:v>0.99995623809410294</c:v>
                </c:pt>
                <c:pt idx="964">
                  <c:v>0.4</c:v>
                </c:pt>
                <c:pt idx="965">
                  <c:v>0.99992861455637505</c:v>
                </c:pt>
                <c:pt idx="966">
                  <c:v>0.11197576379838101</c:v>
                </c:pt>
                <c:pt idx="967">
                  <c:v>0.86323148784067405</c:v>
                </c:pt>
                <c:pt idx="968">
                  <c:v>1.0189293045839201E-2</c:v>
                </c:pt>
                <c:pt idx="969">
                  <c:v>0.999882038310554</c:v>
                </c:pt>
                <c:pt idx="970">
                  <c:v>0.4</c:v>
                </c:pt>
                <c:pt idx="971">
                  <c:v>0.98262299698616395</c:v>
                </c:pt>
                <c:pt idx="972">
                  <c:v>0.28449601369456901</c:v>
                </c:pt>
                <c:pt idx="973">
                  <c:v>0.24394415755051199</c:v>
                </c:pt>
                <c:pt idx="974">
                  <c:v>0.98787446437250803</c:v>
                </c:pt>
                <c:pt idx="975">
                  <c:v>0.99838536753516605</c:v>
                </c:pt>
                <c:pt idx="976">
                  <c:v>0.4</c:v>
                </c:pt>
                <c:pt idx="977">
                  <c:v>0.89187920162522805</c:v>
                </c:pt>
                <c:pt idx="978">
                  <c:v>0.85528605907678801</c:v>
                </c:pt>
                <c:pt idx="979">
                  <c:v>0.91023462322735305</c:v>
                </c:pt>
                <c:pt idx="980">
                  <c:v>0.99994741763220396</c:v>
                </c:pt>
                <c:pt idx="981">
                  <c:v>0.95759991504112996</c:v>
                </c:pt>
                <c:pt idx="982">
                  <c:v>0.99528550994297804</c:v>
                </c:pt>
                <c:pt idx="983">
                  <c:v>0.90091999409794299</c:v>
                </c:pt>
                <c:pt idx="984">
                  <c:v>3.8501910538525697E-2</c:v>
                </c:pt>
                <c:pt idx="985">
                  <c:v>0.98549600867304898</c:v>
                </c:pt>
                <c:pt idx="986">
                  <c:v>0.86445699723048797</c:v>
                </c:pt>
                <c:pt idx="987">
                  <c:v>0.99994332774463501</c:v>
                </c:pt>
                <c:pt idx="988">
                  <c:v>0.421874597530976</c:v>
                </c:pt>
                <c:pt idx="989">
                  <c:v>0.48435171385990999</c:v>
                </c:pt>
                <c:pt idx="990">
                  <c:v>0.99998977098470498</c:v>
                </c:pt>
                <c:pt idx="991">
                  <c:v>0.4</c:v>
                </c:pt>
                <c:pt idx="992">
                  <c:v>0.93136542343314599</c:v>
                </c:pt>
                <c:pt idx="993">
                  <c:v>0.86620695314531004</c:v>
                </c:pt>
                <c:pt idx="994">
                  <c:v>0.55229932505968204</c:v>
                </c:pt>
                <c:pt idx="995">
                  <c:v>0.276051599004633</c:v>
                </c:pt>
                <c:pt idx="996">
                  <c:v>0.79299529273376002</c:v>
                </c:pt>
                <c:pt idx="997">
                  <c:v>0.15080715035012399</c:v>
                </c:pt>
                <c:pt idx="998">
                  <c:v>0.98693281043560199</c:v>
                </c:pt>
                <c:pt idx="999">
                  <c:v>0.99996094517606104</c:v>
                </c:pt>
                <c:pt idx="1000">
                  <c:v>0.24427186234582399</c:v>
                </c:pt>
                <c:pt idx="1001">
                  <c:v>0.445421432343583</c:v>
                </c:pt>
                <c:pt idx="1002">
                  <c:v>0.98251276716409097</c:v>
                </c:pt>
                <c:pt idx="1003">
                  <c:v>0.64949665397409295</c:v>
                </c:pt>
                <c:pt idx="1004">
                  <c:v>0.74626611913598995</c:v>
                </c:pt>
                <c:pt idx="1005">
                  <c:v>0.99999927774758601</c:v>
                </c:pt>
                <c:pt idx="1006">
                  <c:v>0.12539783114463701</c:v>
                </c:pt>
                <c:pt idx="1007">
                  <c:v>0.997692965126174</c:v>
                </c:pt>
                <c:pt idx="1008">
                  <c:v>0.16717545469158099</c:v>
                </c:pt>
                <c:pt idx="1009">
                  <c:v>0.39568400724806302</c:v>
                </c:pt>
                <c:pt idx="1010">
                  <c:v>0.97712736967318403</c:v>
                </c:pt>
                <c:pt idx="1011">
                  <c:v>0.99904957330773703</c:v>
                </c:pt>
                <c:pt idx="1012">
                  <c:v>0.96048901585981605</c:v>
                </c:pt>
                <c:pt idx="1013">
                  <c:v>0.88379204892966301</c:v>
                </c:pt>
                <c:pt idx="1014">
                  <c:v>0.99998301843790105</c:v>
                </c:pt>
                <c:pt idx="1015">
                  <c:v>0.55775847690526004</c:v>
                </c:pt>
                <c:pt idx="1016">
                  <c:v>0.72566261197494097</c:v>
                </c:pt>
                <c:pt idx="1017">
                  <c:v>0.123007527958659</c:v>
                </c:pt>
                <c:pt idx="1018">
                  <c:v>0.96994130366646603</c:v>
                </c:pt>
                <c:pt idx="1019">
                  <c:v>0.5</c:v>
                </c:pt>
                <c:pt idx="1020">
                  <c:v>0.99805747980188697</c:v>
                </c:pt>
                <c:pt idx="1021">
                  <c:v>0.77488436667307603</c:v>
                </c:pt>
                <c:pt idx="1022">
                  <c:v>0.37088302511591698</c:v>
                </c:pt>
                <c:pt idx="1023">
                  <c:v>9.0530066965259295E-2</c:v>
                </c:pt>
                <c:pt idx="1024">
                  <c:v>0.97841581014890799</c:v>
                </c:pt>
                <c:pt idx="1025">
                  <c:v>0.33382597308902501</c:v>
                </c:pt>
                <c:pt idx="1026">
                  <c:v>0.4</c:v>
                </c:pt>
                <c:pt idx="1027">
                  <c:v>0.60183353248007998</c:v>
                </c:pt>
                <c:pt idx="1028">
                  <c:v>0.445421432343583</c:v>
                </c:pt>
                <c:pt idx="1029">
                  <c:v>0.22165753134233299</c:v>
                </c:pt>
                <c:pt idx="1030">
                  <c:v>0.59169208832696296</c:v>
                </c:pt>
                <c:pt idx="1031">
                  <c:v>0.42345392350169397</c:v>
                </c:pt>
                <c:pt idx="1032">
                  <c:v>0.99940261766558303</c:v>
                </c:pt>
                <c:pt idx="1033">
                  <c:v>0.42895162086768002</c:v>
                </c:pt>
                <c:pt idx="1034">
                  <c:v>6.2726702393405304E-2</c:v>
                </c:pt>
                <c:pt idx="1035">
                  <c:v>0.6875</c:v>
                </c:pt>
                <c:pt idx="1036">
                  <c:v>0.99094554989547201</c:v>
                </c:pt>
                <c:pt idx="1037">
                  <c:v>0.99900514319359401</c:v>
                </c:pt>
                <c:pt idx="1038">
                  <c:v>0.99920176051346599</c:v>
                </c:pt>
                <c:pt idx="1039">
                  <c:v>0.69117544607692105</c:v>
                </c:pt>
                <c:pt idx="1040">
                  <c:v>0.86466778664315902</c:v>
                </c:pt>
                <c:pt idx="1041">
                  <c:v>0.93182175589392502</c:v>
                </c:pt>
                <c:pt idx="1042">
                  <c:v>0.73513653087040098</c:v>
                </c:pt>
                <c:pt idx="1043">
                  <c:v>0.31090686165342202</c:v>
                </c:pt>
                <c:pt idx="1044">
                  <c:v>0.89014245314802398</c:v>
                </c:pt>
                <c:pt idx="1045">
                  <c:v>0.85594883872856298</c:v>
                </c:pt>
                <c:pt idx="1046">
                  <c:v>0.98620307661675499</c:v>
                </c:pt>
                <c:pt idx="1047">
                  <c:v>0.99611940741930305</c:v>
                </c:pt>
                <c:pt idx="1048">
                  <c:v>0.87944335663347195</c:v>
                </c:pt>
                <c:pt idx="1049">
                  <c:v>0.97968458784689105</c:v>
                </c:pt>
                <c:pt idx="1050">
                  <c:v>0.89469189358995205</c:v>
                </c:pt>
                <c:pt idx="1051">
                  <c:v>9.4343109439262898E-2</c:v>
                </c:pt>
                <c:pt idx="1052">
                  <c:v>0.99883475842437697</c:v>
                </c:pt>
                <c:pt idx="1053">
                  <c:v>0.39811417657986498</c:v>
                </c:pt>
                <c:pt idx="1054">
                  <c:v>0.30295799221481001</c:v>
                </c:pt>
                <c:pt idx="1055">
                  <c:v>0.22642378291538301</c:v>
                </c:pt>
                <c:pt idx="1056">
                  <c:v>0.81823134269529996</c:v>
                </c:pt>
                <c:pt idx="1057">
                  <c:v>0.5</c:v>
                </c:pt>
                <c:pt idx="1058">
                  <c:v>0.97115134369483203</c:v>
                </c:pt>
                <c:pt idx="1059">
                  <c:v>0.63461257783881397</c:v>
                </c:pt>
                <c:pt idx="1060">
                  <c:v>0.361805670369021</c:v>
                </c:pt>
                <c:pt idx="1061">
                  <c:v>0.96785592492116201</c:v>
                </c:pt>
                <c:pt idx="1062">
                  <c:v>0.58363808399147199</c:v>
                </c:pt>
                <c:pt idx="1063">
                  <c:v>0.90163707254190395</c:v>
                </c:pt>
                <c:pt idx="1064">
                  <c:v>0.99766496783505798</c:v>
                </c:pt>
                <c:pt idx="1065">
                  <c:v>0.36239378957336899</c:v>
                </c:pt>
                <c:pt idx="1066">
                  <c:v>0.16630294129710901</c:v>
                </c:pt>
                <c:pt idx="1067">
                  <c:v>0.989598395990128</c:v>
                </c:pt>
                <c:pt idx="1068">
                  <c:v>0.93611190082961704</c:v>
                </c:pt>
                <c:pt idx="1069">
                  <c:v>0.76073167949548104</c:v>
                </c:pt>
                <c:pt idx="1070">
                  <c:v>0.74535084105945704</c:v>
                </c:pt>
                <c:pt idx="1071">
                  <c:v>0.75939687646092702</c:v>
                </c:pt>
                <c:pt idx="1072">
                  <c:v>0.99171491815950896</c:v>
                </c:pt>
                <c:pt idx="1073">
                  <c:v>0.42907633744215001</c:v>
                </c:pt>
                <c:pt idx="1074">
                  <c:v>0.91946234357599699</c:v>
                </c:pt>
                <c:pt idx="1075">
                  <c:v>0.72201277969914401</c:v>
                </c:pt>
                <c:pt idx="1076">
                  <c:v>0.97687457375449105</c:v>
                </c:pt>
                <c:pt idx="1077">
                  <c:v>0.53904860287382705</c:v>
                </c:pt>
                <c:pt idx="1078">
                  <c:v>0.53387610675311603</c:v>
                </c:pt>
                <c:pt idx="1079">
                  <c:v>0.70625642676428602</c:v>
                </c:pt>
                <c:pt idx="1080">
                  <c:v>0.204640786336858</c:v>
                </c:pt>
                <c:pt idx="1081">
                  <c:v>0.5</c:v>
                </c:pt>
                <c:pt idx="1082">
                  <c:v>4.5834669202664102E-2</c:v>
                </c:pt>
                <c:pt idx="1083">
                  <c:v>0.96239131395213695</c:v>
                </c:pt>
                <c:pt idx="1084">
                  <c:v>0.76249341347887201</c:v>
                </c:pt>
                <c:pt idx="1085">
                  <c:v>0.98997875539124802</c:v>
                </c:pt>
                <c:pt idx="1086">
                  <c:v>0.99991064009644703</c:v>
                </c:pt>
                <c:pt idx="1087">
                  <c:v>0.99986353333801103</c:v>
                </c:pt>
                <c:pt idx="1088">
                  <c:v>0.4</c:v>
                </c:pt>
                <c:pt idx="1089">
                  <c:v>0.101812896722907</c:v>
                </c:pt>
                <c:pt idx="1090">
                  <c:v>8.9431082980543503E-2</c:v>
                </c:pt>
                <c:pt idx="1091">
                  <c:v>0.63636363636363602</c:v>
                </c:pt>
                <c:pt idx="1092">
                  <c:v>0.99698711422674402</c:v>
                </c:pt>
                <c:pt idx="1093">
                  <c:v>0.99539530039523905</c:v>
                </c:pt>
                <c:pt idx="1094">
                  <c:v>0.99465543035538795</c:v>
                </c:pt>
                <c:pt idx="1095">
                  <c:v>0.50880140275956098</c:v>
                </c:pt>
                <c:pt idx="1096">
                  <c:v>0.99919150774772603</c:v>
                </c:pt>
                <c:pt idx="1097">
                  <c:v>0.71229845189442798</c:v>
                </c:pt>
                <c:pt idx="1098">
                  <c:v>0.99949998079057101</c:v>
                </c:pt>
                <c:pt idx="1099">
                  <c:v>0.89014245314802398</c:v>
                </c:pt>
                <c:pt idx="1100">
                  <c:v>0.99824789433390504</c:v>
                </c:pt>
                <c:pt idx="1101">
                  <c:v>0.99889848414841698</c:v>
                </c:pt>
                <c:pt idx="1102">
                  <c:v>0.26093668023767802</c:v>
                </c:pt>
                <c:pt idx="1103">
                  <c:v>0.44130278136000101</c:v>
                </c:pt>
                <c:pt idx="1104">
                  <c:v>0.77609369707233899</c:v>
                </c:pt>
                <c:pt idx="1105">
                  <c:v>0.97928941404025405</c:v>
                </c:pt>
                <c:pt idx="1106">
                  <c:v>0.98187508645287103</c:v>
                </c:pt>
                <c:pt idx="1107">
                  <c:v>0.99934262408001495</c:v>
                </c:pt>
                <c:pt idx="1108">
                  <c:v>0.35408664242754301</c:v>
                </c:pt>
                <c:pt idx="1109">
                  <c:v>0.82418015877066297</c:v>
                </c:pt>
                <c:pt idx="1110">
                  <c:v>0.99948725677307204</c:v>
                </c:pt>
                <c:pt idx="1111">
                  <c:v>0.82559912281599201</c:v>
                </c:pt>
                <c:pt idx="1112">
                  <c:v>0.99657329036282005</c:v>
                </c:pt>
                <c:pt idx="1113">
                  <c:v>0.48489016987435202</c:v>
                </c:pt>
                <c:pt idx="1114">
                  <c:v>0.67554076539101504</c:v>
                </c:pt>
                <c:pt idx="1115">
                  <c:v>0.102435563552966</c:v>
                </c:pt>
                <c:pt idx="1116">
                  <c:v>0.99656812205326495</c:v>
                </c:pt>
                <c:pt idx="1117">
                  <c:v>0.95630243069177301</c:v>
                </c:pt>
                <c:pt idx="1118">
                  <c:v>0.154911132517315</c:v>
                </c:pt>
                <c:pt idx="1119">
                  <c:v>0.99885147714747002</c:v>
                </c:pt>
                <c:pt idx="1120">
                  <c:v>0.73250671506502496</c:v>
                </c:pt>
                <c:pt idx="1121">
                  <c:v>0.58422633380486699</c:v>
                </c:pt>
                <c:pt idx="1122">
                  <c:v>0.99999999992951705</c:v>
                </c:pt>
                <c:pt idx="1123">
                  <c:v>0.47376721819218998</c:v>
                </c:pt>
                <c:pt idx="1124">
                  <c:v>0.97647695150491898</c:v>
                </c:pt>
                <c:pt idx="1125">
                  <c:v>5.3101737222880302E-3</c:v>
                </c:pt>
                <c:pt idx="1126">
                  <c:v>0.99999830597579897</c:v>
                </c:pt>
                <c:pt idx="1127">
                  <c:v>0.99999793813925397</c:v>
                </c:pt>
                <c:pt idx="1128">
                  <c:v>0.99957295375968003</c:v>
                </c:pt>
                <c:pt idx="1129">
                  <c:v>0.15384615384615299</c:v>
                </c:pt>
                <c:pt idx="1130">
                  <c:v>0.99878539514424602</c:v>
                </c:pt>
                <c:pt idx="1131">
                  <c:v>0.93325449588173304</c:v>
                </c:pt>
                <c:pt idx="1132">
                  <c:v>6.2823509495317106E-2</c:v>
                </c:pt>
                <c:pt idx="1133">
                  <c:v>0.999999949959409</c:v>
                </c:pt>
                <c:pt idx="1134">
                  <c:v>0.22482829650695699</c:v>
                </c:pt>
                <c:pt idx="1135">
                  <c:v>0.62766954034396305</c:v>
                </c:pt>
                <c:pt idx="1136">
                  <c:v>0.99999559667007898</c:v>
                </c:pt>
                <c:pt idx="1137">
                  <c:v>0.55324683824545395</c:v>
                </c:pt>
                <c:pt idx="1138">
                  <c:v>0.42472611801864402</c:v>
                </c:pt>
                <c:pt idx="1139">
                  <c:v>0.99230352040234804</c:v>
                </c:pt>
                <c:pt idx="1140">
                  <c:v>0.96550560359478099</c:v>
                </c:pt>
                <c:pt idx="1141">
                  <c:v>0.93915605769520905</c:v>
                </c:pt>
                <c:pt idx="1142">
                  <c:v>0.99197298225683495</c:v>
                </c:pt>
                <c:pt idx="1143">
                  <c:v>0.99999899270102</c:v>
                </c:pt>
                <c:pt idx="1144">
                  <c:v>0.70307721691784397</c:v>
                </c:pt>
                <c:pt idx="1145">
                  <c:v>0.588889504348443</c:v>
                </c:pt>
                <c:pt idx="1146">
                  <c:v>0.87971882429685</c:v>
                </c:pt>
                <c:pt idx="1147">
                  <c:v>1.3087074078552301E-2</c:v>
                </c:pt>
                <c:pt idx="1148">
                  <c:v>0.99861979360370301</c:v>
                </c:pt>
                <c:pt idx="1149">
                  <c:v>0.5</c:v>
                </c:pt>
                <c:pt idx="1150">
                  <c:v>0.90222174221679197</c:v>
                </c:pt>
                <c:pt idx="1151">
                  <c:v>0.80208592699357295</c:v>
                </c:pt>
                <c:pt idx="1152">
                  <c:v>0.44560126061556399</c:v>
                </c:pt>
                <c:pt idx="1153">
                  <c:v>0.99991570407268404</c:v>
                </c:pt>
                <c:pt idx="1154">
                  <c:v>0.4</c:v>
                </c:pt>
                <c:pt idx="1155">
                  <c:v>0.59259008375378996</c:v>
                </c:pt>
                <c:pt idx="1156">
                  <c:v>0.99728947516220401</c:v>
                </c:pt>
                <c:pt idx="1157">
                  <c:v>0.5</c:v>
                </c:pt>
                <c:pt idx="1158">
                  <c:v>0.94112825463542804</c:v>
                </c:pt>
                <c:pt idx="1159">
                  <c:v>0.43639881935557201</c:v>
                </c:pt>
                <c:pt idx="1160">
                  <c:v>0.90790799543684197</c:v>
                </c:pt>
                <c:pt idx="1161">
                  <c:v>0.47376721819218998</c:v>
                </c:pt>
                <c:pt idx="1162">
                  <c:v>0.20703734792619799</c:v>
                </c:pt>
                <c:pt idx="1163">
                  <c:v>0.89971365362203604</c:v>
                </c:pt>
                <c:pt idx="1164">
                  <c:v>0.99601553036856405</c:v>
                </c:pt>
                <c:pt idx="1165">
                  <c:v>0.6875</c:v>
                </c:pt>
                <c:pt idx="1166">
                  <c:v>0.97754429453690905</c:v>
                </c:pt>
                <c:pt idx="1167">
                  <c:v>0.99989252407491003</c:v>
                </c:pt>
                <c:pt idx="1168">
                  <c:v>2.97213567290214E-2</c:v>
                </c:pt>
                <c:pt idx="1169">
                  <c:v>0.28280240785243699</c:v>
                </c:pt>
                <c:pt idx="1170">
                  <c:v>0.560449812368912</c:v>
                </c:pt>
                <c:pt idx="1171">
                  <c:v>0.99984096678728895</c:v>
                </c:pt>
                <c:pt idx="1172">
                  <c:v>0.995159389966917</c:v>
                </c:pt>
                <c:pt idx="1173">
                  <c:v>0.89715424616569694</c:v>
                </c:pt>
                <c:pt idx="1174">
                  <c:v>0.29999999999999899</c:v>
                </c:pt>
                <c:pt idx="1175">
                  <c:v>0.66649934384348497</c:v>
                </c:pt>
                <c:pt idx="1176">
                  <c:v>0.999955573740551</c:v>
                </c:pt>
                <c:pt idx="1177">
                  <c:v>0.96706562574462795</c:v>
                </c:pt>
                <c:pt idx="1178">
                  <c:v>0.96966774862027905</c:v>
                </c:pt>
                <c:pt idx="1179">
                  <c:v>0.72060074246132899</c:v>
                </c:pt>
                <c:pt idx="1180">
                  <c:v>0.20668326349254601</c:v>
                </c:pt>
                <c:pt idx="1181">
                  <c:v>0.99675908449864403</c:v>
                </c:pt>
                <c:pt idx="1182">
                  <c:v>0.99631788735652405</c:v>
                </c:pt>
                <c:pt idx="1183">
                  <c:v>0.99999093322141897</c:v>
                </c:pt>
                <c:pt idx="1184">
                  <c:v>0.89627027790281</c:v>
                </c:pt>
                <c:pt idx="1185">
                  <c:v>0.88059882749298102</c:v>
                </c:pt>
                <c:pt idx="1186">
                  <c:v>0.11487138325634701</c:v>
                </c:pt>
                <c:pt idx="1187">
                  <c:v>0.645357193678048</c:v>
                </c:pt>
                <c:pt idx="1188">
                  <c:v>0.99931367253987702</c:v>
                </c:pt>
                <c:pt idx="1189">
                  <c:v>0.99999995935331898</c:v>
                </c:pt>
                <c:pt idx="1190">
                  <c:v>0.99865743648692096</c:v>
                </c:pt>
                <c:pt idx="1191">
                  <c:v>0.99120618929495996</c:v>
                </c:pt>
                <c:pt idx="1192">
                  <c:v>0.99327706724725096</c:v>
                </c:pt>
                <c:pt idx="1193">
                  <c:v>0.63598797564404497</c:v>
                </c:pt>
                <c:pt idx="1194">
                  <c:v>0.39585689190955198</c:v>
                </c:pt>
                <c:pt idx="1195">
                  <c:v>0.6875</c:v>
                </c:pt>
                <c:pt idx="1196">
                  <c:v>0.99862999017887499</c:v>
                </c:pt>
                <c:pt idx="1197">
                  <c:v>0.81446219545697196</c:v>
                </c:pt>
                <c:pt idx="1198">
                  <c:v>0.64573374857274002</c:v>
                </c:pt>
                <c:pt idx="1199">
                  <c:v>0.98563586414761395</c:v>
                </c:pt>
                <c:pt idx="1200">
                  <c:v>0.68528411038332704</c:v>
                </c:pt>
                <c:pt idx="1201">
                  <c:v>0.996250564446853</c:v>
                </c:pt>
                <c:pt idx="1202">
                  <c:v>0.99976339782650803</c:v>
                </c:pt>
                <c:pt idx="1203">
                  <c:v>0.99991655739581398</c:v>
                </c:pt>
                <c:pt idx="1204">
                  <c:v>0.47376721819218998</c:v>
                </c:pt>
                <c:pt idx="1205">
                  <c:v>0.25773342359893697</c:v>
                </c:pt>
                <c:pt idx="1206">
                  <c:v>8.1745675188347702E-2</c:v>
                </c:pt>
                <c:pt idx="1207">
                  <c:v>0.56121274396837995</c:v>
                </c:pt>
                <c:pt idx="1208">
                  <c:v>0.82559912281599201</c:v>
                </c:pt>
                <c:pt idx="1209">
                  <c:v>0.97300424058209001</c:v>
                </c:pt>
                <c:pt idx="1210">
                  <c:v>0.30379758974000098</c:v>
                </c:pt>
                <c:pt idx="1211">
                  <c:v>0.52623278180780797</c:v>
                </c:pt>
                <c:pt idx="1212">
                  <c:v>0.366099009634897</c:v>
                </c:pt>
                <c:pt idx="1213">
                  <c:v>0.98285656759698903</c:v>
                </c:pt>
                <c:pt idx="1214">
                  <c:v>0.44914011346435401</c:v>
                </c:pt>
                <c:pt idx="1215">
                  <c:v>0.41276789452121199</c:v>
                </c:pt>
                <c:pt idx="1216">
                  <c:v>0.67093961800291202</c:v>
                </c:pt>
                <c:pt idx="1217">
                  <c:v>0.150537101445506</c:v>
                </c:pt>
                <c:pt idx="1218">
                  <c:v>0.99015614465659196</c:v>
                </c:pt>
                <c:pt idx="1219">
                  <c:v>0.124703858974741</c:v>
                </c:pt>
                <c:pt idx="1220">
                  <c:v>0.99999999976964404</c:v>
                </c:pt>
                <c:pt idx="1221">
                  <c:v>0.85630706390827005</c:v>
                </c:pt>
                <c:pt idx="1222">
                  <c:v>3.9339630844965202E-2</c:v>
                </c:pt>
                <c:pt idx="1223">
                  <c:v>0.72319635922998904</c:v>
                </c:pt>
                <c:pt idx="1224">
                  <c:v>0.4</c:v>
                </c:pt>
                <c:pt idx="1225">
                  <c:v>0.232818084882181</c:v>
                </c:pt>
                <c:pt idx="1226">
                  <c:v>0.87207281739893105</c:v>
                </c:pt>
                <c:pt idx="1227">
                  <c:v>0.51316119328152399</c:v>
                </c:pt>
                <c:pt idx="1228">
                  <c:v>0.63867588001273701</c:v>
                </c:pt>
                <c:pt idx="1229">
                  <c:v>0.47438716716975099</c:v>
                </c:pt>
                <c:pt idx="1230">
                  <c:v>0.52623278180780797</c:v>
                </c:pt>
                <c:pt idx="1231">
                  <c:v>0.99089339760017203</c:v>
                </c:pt>
                <c:pt idx="1232">
                  <c:v>1.1287616090820401E-3</c:v>
                </c:pt>
                <c:pt idx="1233">
                  <c:v>0.65357952593322299</c:v>
                </c:pt>
                <c:pt idx="1234">
                  <c:v>0.99848000954925298</c:v>
                </c:pt>
                <c:pt idx="1235">
                  <c:v>0.98874667705687602</c:v>
                </c:pt>
                <c:pt idx="1236">
                  <c:v>0.99798767619658402</c:v>
                </c:pt>
                <c:pt idx="1237">
                  <c:v>0.34204231461089402</c:v>
                </c:pt>
                <c:pt idx="1238">
                  <c:v>0.5</c:v>
                </c:pt>
                <c:pt idx="1239">
                  <c:v>0.90387074119654898</c:v>
                </c:pt>
                <c:pt idx="1240">
                  <c:v>0.88969285124142405</c:v>
                </c:pt>
                <c:pt idx="1241">
                  <c:v>0.98915796604392103</c:v>
                </c:pt>
                <c:pt idx="1242">
                  <c:v>0.80208592699357295</c:v>
                </c:pt>
                <c:pt idx="1243">
                  <c:v>0.97874901458848695</c:v>
                </c:pt>
                <c:pt idx="1244">
                  <c:v>0.99998225941179797</c:v>
                </c:pt>
                <c:pt idx="1245">
                  <c:v>0.63835758045928503</c:v>
                </c:pt>
                <c:pt idx="1246">
                  <c:v>0.99984387116987306</c:v>
                </c:pt>
                <c:pt idx="1247">
                  <c:v>0.98964883007052995</c:v>
                </c:pt>
                <c:pt idx="1248">
                  <c:v>1.47441616428412E-3</c:v>
                </c:pt>
                <c:pt idx="1249">
                  <c:v>0.52623278180780797</c:v>
                </c:pt>
                <c:pt idx="1250">
                  <c:v>0.81290185783762303</c:v>
                </c:pt>
                <c:pt idx="1251">
                  <c:v>0.99994811245627802</c:v>
                </c:pt>
                <c:pt idx="1252">
                  <c:v>2.3664160285918098E-2</c:v>
                </c:pt>
                <c:pt idx="1253">
                  <c:v>0.99857053944806196</c:v>
                </c:pt>
                <c:pt idx="1254">
                  <c:v>0.221611690237105</c:v>
                </c:pt>
                <c:pt idx="1255">
                  <c:v>0.17192880042427799</c:v>
                </c:pt>
                <c:pt idx="1256">
                  <c:v>0.99814651704669599</c:v>
                </c:pt>
                <c:pt idx="1257">
                  <c:v>0.91287781133673596</c:v>
                </c:pt>
                <c:pt idx="1258">
                  <c:v>0.98201701693312105</c:v>
                </c:pt>
                <c:pt idx="1259">
                  <c:v>0.96091806078150499</c:v>
                </c:pt>
                <c:pt idx="1260">
                  <c:v>0.11487138325634701</c:v>
                </c:pt>
                <c:pt idx="1261">
                  <c:v>0.998154053657062</c:v>
                </c:pt>
                <c:pt idx="1262">
                  <c:v>0.26414286749550198</c:v>
                </c:pt>
                <c:pt idx="1263">
                  <c:v>0.70226883744528001</c:v>
                </c:pt>
                <c:pt idx="1264">
                  <c:v>0.997636741530465</c:v>
                </c:pt>
                <c:pt idx="1265">
                  <c:v>0.12851579845014999</c:v>
                </c:pt>
                <c:pt idx="1266">
                  <c:v>0.4</c:v>
                </c:pt>
                <c:pt idx="1267">
                  <c:v>0.99592935380636405</c:v>
                </c:pt>
                <c:pt idx="1268">
                  <c:v>0.66569136093377501</c:v>
                </c:pt>
                <c:pt idx="1269">
                  <c:v>0.70936927324833698</c:v>
                </c:pt>
                <c:pt idx="1270">
                  <c:v>0.96507317425730399</c:v>
                </c:pt>
                <c:pt idx="1271">
                  <c:v>0.99579476218275798</c:v>
                </c:pt>
                <c:pt idx="1272">
                  <c:v>8.0092117851210398E-3</c:v>
                </c:pt>
                <c:pt idx="1273">
                  <c:v>0.33126126938405098</c:v>
                </c:pt>
                <c:pt idx="1274">
                  <c:v>0.97652534818205405</c:v>
                </c:pt>
                <c:pt idx="1275">
                  <c:v>0.69108232116762502</c:v>
                </c:pt>
                <c:pt idx="1276">
                  <c:v>0.5</c:v>
                </c:pt>
                <c:pt idx="1277">
                  <c:v>0.60865993999434398</c:v>
                </c:pt>
                <c:pt idx="1278">
                  <c:v>0.4</c:v>
                </c:pt>
                <c:pt idx="1279">
                  <c:v>0.50525625679045405</c:v>
                </c:pt>
                <c:pt idx="1280">
                  <c:v>0.30427425548248999</c:v>
                </c:pt>
                <c:pt idx="1281">
                  <c:v>1.0483060319304099E-2</c:v>
                </c:pt>
                <c:pt idx="1282">
                  <c:v>0.99275031748979503</c:v>
                </c:pt>
                <c:pt idx="1283">
                  <c:v>0.99998075055663904</c:v>
                </c:pt>
                <c:pt idx="1284">
                  <c:v>0.99530169284523096</c:v>
                </c:pt>
                <c:pt idx="1285">
                  <c:v>0.32437536202619799</c:v>
                </c:pt>
                <c:pt idx="1286">
                  <c:v>0.6875</c:v>
                </c:pt>
                <c:pt idx="1287">
                  <c:v>0.13959791085144699</c:v>
                </c:pt>
                <c:pt idx="1288">
                  <c:v>0.83989829734717802</c:v>
                </c:pt>
                <c:pt idx="1289">
                  <c:v>0.99812079589319702</c:v>
                </c:pt>
                <c:pt idx="1290">
                  <c:v>0.31041609369117301</c:v>
                </c:pt>
                <c:pt idx="1291">
                  <c:v>0.97527277396082801</c:v>
                </c:pt>
                <c:pt idx="1292">
                  <c:v>0.63145460090689298</c:v>
                </c:pt>
                <c:pt idx="1293">
                  <c:v>0.5</c:v>
                </c:pt>
                <c:pt idx="1294">
                  <c:v>0.72667580066536197</c:v>
                </c:pt>
                <c:pt idx="1295">
                  <c:v>0.71822656662906403</c:v>
                </c:pt>
                <c:pt idx="1296">
                  <c:v>0.80536989912420198</c:v>
                </c:pt>
                <c:pt idx="1297">
                  <c:v>0.99891795581780896</c:v>
                </c:pt>
                <c:pt idx="1298">
                  <c:v>0.52623278180780797</c:v>
                </c:pt>
                <c:pt idx="1299">
                  <c:v>0.4</c:v>
                </c:pt>
                <c:pt idx="1300">
                  <c:v>0.99913282503119705</c:v>
                </c:pt>
                <c:pt idx="1301">
                  <c:v>0.99485338612668905</c:v>
                </c:pt>
                <c:pt idx="1302">
                  <c:v>0.21405045039589299</c:v>
                </c:pt>
                <c:pt idx="1303">
                  <c:v>0.99999669549524095</c:v>
                </c:pt>
                <c:pt idx="1304">
                  <c:v>0.99100732754813403</c:v>
                </c:pt>
                <c:pt idx="1305">
                  <c:v>0.98869840798207997</c:v>
                </c:pt>
                <c:pt idx="1306">
                  <c:v>0.93310987921663702</c:v>
                </c:pt>
                <c:pt idx="1307">
                  <c:v>0.94881449792508399</c:v>
                </c:pt>
                <c:pt idx="1308">
                  <c:v>0.52623278180780797</c:v>
                </c:pt>
                <c:pt idx="1309">
                  <c:v>0.64293358183572802</c:v>
                </c:pt>
                <c:pt idx="1310">
                  <c:v>0.99999357663681598</c:v>
                </c:pt>
                <c:pt idx="1311">
                  <c:v>0.13888167795405101</c:v>
                </c:pt>
                <c:pt idx="1312">
                  <c:v>0.4</c:v>
                </c:pt>
                <c:pt idx="1313">
                  <c:v>0.99501484158420805</c:v>
                </c:pt>
                <c:pt idx="1314">
                  <c:v>0.85998097081345104</c:v>
                </c:pt>
                <c:pt idx="1315">
                  <c:v>0.25188755351500902</c:v>
                </c:pt>
                <c:pt idx="1316">
                  <c:v>0.99999970896736301</c:v>
                </c:pt>
                <c:pt idx="1317">
                  <c:v>0.6875</c:v>
                </c:pt>
                <c:pt idx="1318">
                  <c:v>0.996390669048838</c:v>
                </c:pt>
                <c:pt idx="1319">
                  <c:v>0.29684237034621302</c:v>
                </c:pt>
                <c:pt idx="1320">
                  <c:v>0.99999997030154697</c:v>
                </c:pt>
                <c:pt idx="1321">
                  <c:v>0.88258057568145099</c:v>
                </c:pt>
                <c:pt idx="1322">
                  <c:v>0.89014245314802398</c:v>
                </c:pt>
                <c:pt idx="1323">
                  <c:v>0.53709686259187295</c:v>
                </c:pt>
                <c:pt idx="1324">
                  <c:v>0.87944335663347195</c:v>
                </c:pt>
                <c:pt idx="1325">
                  <c:v>0.92709634460523005</c:v>
                </c:pt>
                <c:pt idx="1326">
                  <c:v>0.99997743281728602</c:v>
                </c:pt>
                <c:pt idx="1327">
                  <c:v>0.104963426663389</c:v>
                </c:pt>
                <c:pt idx="1328">
                  <c:v>0.97741810525676498</c:v>
                </c:pt>
                <c:pt idx="1329">
                  <c:v>0.97735524689458897</c:v>
                </c:pt>
                <c:pt idx="1330">
                  <c:v>0.80208592699357295</c:v>
                </c:pt>
                <c:pt idx="1331">
                  <c:v>0.999999998815434</c:v>
                </c:pt>
                <c:pt idx="1332">
                  <c:v>0.4</c:v>
                </c:pt>
                <c:pt idx="1333">
                  <c:v>0.87351009604321705</c:v>
                </c:pt>
                <c:pt idx="1334">
                  <c:v>0.99798030870230903</c:v>
                </c:pt>
                <c:pt idx="1335">
                  <c:v>0.67353457613316003</c:v>
                </c:pt>
                <c:pt idx="1336">
                  <c:v>0.97924072013429697</c:v>
                </c:pt>
                <c:pt idx="1337">
                  <c:v>0.5</c:v>
                </c:pt>
                <c:pt idx="1338">
                  <c:v>0.97867637021499998</c:v>
                </c:pt>
                <c:pt idx="1339">
                  <c:v>0.51876370050908305</c:v>
                </c:pt>
                <c:pt idx="1340">
                  <c:v>0.67195263386282</c:v>
                </c:pt>
                <c:pt idx="1341">
                  <c:v>0.26704236380018598</c:v>
                </c:pt>
                <c:pt idx="1342">
                  <c:v>0.69821678016875299</c:v>
                </c:pt>
                <c:pt idx="1343">
                  <c:v>8.5205098910694804E-2</c:v>
                </c:pt>
                <c:pt idx="1344">
                  <c:v>0.76247399117477399</c:v>
                </c:pt>
                <c:pt idx="1345">
                  <c:v>0.99634893541453895</c:v>
                </c:pt>
                <c:pt idx="1346">
                  <c:v>0.95115585790257895</c:v>
                </c:pt>
                <c:pt idx="1347">
                  <c:v>0.91306990922383802</c:v>
                </c:pt>
                <c:pt idx="1348">
                  <c:v>0.96804349508171195</c:v>
                </c:pt>
                <c:pt idx="1349">
                  <c:v>0.5</c:v>
                </c:pt>
                <c:pt idx="1350">
                  <c:v>0.81777541394649</c:v>
                </c:pt>
                <c:pt idx="1351">
                  <c:v>0.60741521531098497</c:v>
                </c:pt>
                <c:pt idx="1352">
                  <c:v>0.68193373241176503</c:v>
                </c:pt>
                <c:pt idx="1353">
                  <c:v>0.91223891441366201</c:v>
                </c:pt>
                <c:pt idx="1354">
                  <c:v>0.88150270266502995</c:v>
                </c:pt>
                <c:pt idx="1355">
                  <c:v>0.79622781754117899</c:v>
                </c:pt>
                <c:pt idx="1356">
                  <c:v>0.68985226310208603</c:v>
                </c:pt>
                <c:pt idx="1357">
                  <c:v>0.336956390327174</c:v>
                </c:pt>
                <c:pt idx="1358">
                  <c:v>0.62422274831607205</c:v>
                </c:pt>
                <c:pt idx="1359">
                  <c:v>0.99909091120043803</c:v>
                </c:pt>
                <c:pt idx="1360">
                  <c:v>0.15859324044873199</c:v>
                </c:pt>
                <c:pt idx="1361">
                  <c:v>0.96208103563630898</c:v>
                </c:pt>
                <c:pt idx="1362">
                  <c:v>0.18918918918918901</c:v>
                </c:pt>
                <c:pt idx="1363">
                  <c:v>0.99935269485393796</c:v>
                </c:pt>
                <c:pt idx="1364">
                  <c:v>0.96669917272141204</c:v>
                </c:pt>
                <c:pt idx="1365">
                  <c:v>0.4</c:v>
                </c:pt>
                <c:pt idx="1366">
                  <c:v>0.30964901327669597</c:v>
                </c:pt>
                <c:pt idx="1367">
                  <c:v>0.99219796345051603</c:v>
                </c:pt>
                <c:pt idx="1368">
                  <c:v>0.96200706168994199</c:v>
                </c:pt>
                <c:pt idx="1369">
                  <c:v>0.99486079775515501</c:v>
                </c:pt>
                <c:pt idx="1370">
                  <c:v>0.78271623142077396</c:v>
                </c:pt>
                <c:pt idx="1371">
                  <c:v>7.2993328777281694E-2</c:v>
                </c:pt>
                <c:pt idx="1372">
                  <c:v>0.99992560092026295</c:v>
                </c:pt>
                <c:pt idx="1373">
                  <c:v>0.5</c:v>
                </c:pt>
                <c:pt idx="1374">
                  <c:v>0.69679131082047796</c:v>
                </c:pt>
                <c:pt idx="1375">
                  <c:v>0.99940495156485998</c:v>
                </c:pt>
                <c:pt idx="1376">
                  <c:v>0.98896638432081996</c:v>
                </c:pt>
                <c:pt idx="1377">
                  <c:v>0.14056206190123999</c:v>
                </c:pt>
                <c:pt idx="1378">
                  <c:v>0.45416415921278502</c:v>
                </c:pt>
                <c:pt idx="1379">
                  <c:v>0.45069135763248103</c:v>
                </c:pt>
                <c:pt idx="1380">
                  <c:v>0.90208570281213896</c:v>
                </c:pt>
                <c:pt idx="1381">
                  <c:v>0.404384622011846</c:v>
                </c:pt>
                <c:pt idx="1382">
                  <c:v>0.67666700462856599</c:v>
                </c:pt>
                <c:pt idx="1383">
                  <c:v>5.8890327928621901E-2</c:v>
                </c:pt>
                <c:pt idx="1384">
                  <c:v>0.95649513537213304</c:v>
                </c:pt>
                <c:pt idx="1385">
                  <c:v>0.960781956062989</c:v>
                </c:pt>
                <c:pt idx="1386">
                  <c:v>0.71095236632305803</c:v>
                </c:pt>
                <c:pt idx="1387">
                  <c:v>0.99959572736392899</c:v>
                </c:pt>
                <c:pt idx="1388">
                  <c:v>0.99997492188725601</c:v>
                </c:pt>
                <c:pt idx="1389">
                  <c:v>0.221904838341698</c:v>
                </c:pt>
                <c:pt idx="1390">
                  <c:v>0.93771092202999995</c:v>
                </c:pt>
                <c:pt idx="1391">
                  <c:v>0.94482610539099599</c:v>
                </c:pt>
                <c:pt idx="1392">
                  <c:v>1.13257372313042E-2</c:v>
                </c:pt>
                <c:pt idx="1393">
                  <c:v>0.65745939721297597</c:v>
                </c:pt>
                <c:pt idx="1394">
                  <c:v>0.72030976823670201</c:v>
                </c:pt>
                <c:pt idx="1395">
                  <c:v>0.87944335663347195</c:v>
                </c:pt>
                <c:pt idx="1396">
                  <c:v>0.37244510202187803</c:v>
                </c:pt>
                <c:pt idx="1397">
                  <c:v>0.99990241308208405</c:v>
                </c:pt>
                <c:pt idx="1398">
                  <c:v>0.95651303462422999</c:v>
                </c:pt>
                <c:pt idx="1399">
                  <c:v>0.99913909123073097</c:v>
                </c:pt>
                <c:pt idx="1400">
                  <c:v>0.81765433272617305</c:v>
                </c:pt>
                <c:pt idx="1401">
                  <c:v>0.5</c:v>
                </c:pt>
                <c:pt idx="1402">
                  <c:v>0.998483400207825</c:v>
                </c:pt>
                <c:pt idx="1403">
                  <c:v>0.17790720967169199</c:v>
                </c:pt>
                <c:pt idx="1404">
                  <c:v>0.221146391942902</c:v>
                </c:pt>
                <c:pt idx="1405">
                  <c:v>0.86121323529411697</c:v>
                </c:pt>
                <c:pt idx="1406">
                  <c:v>0.99950057092836897</c:v>
                </c:pt>
                <c:pt idx="1407">
                  <c:v>0.96286960219041695</c:v>
                </c:pt>
                <c:pt idx="1408">
                  <c:v>0.98769131031927104</c:v>
                </c:pt>
                <c:pt idx="1409">
                  <c:v>0.6875</c:v>
                </c:pt>
                <c:pt idx="1410">
                  <c:v>0.5</c:v>
                </c:pt>
                <c:pt idx="1411">
                  <c:v>0.4</c:v>
                </c:pt>
                <c:pt idx="1412">
                  <c:v>0.99987685255897396</c:v>
                </c:pt>
                <c:pt idx="1413">
                  <c:v>0.95377274849828297</c:v>
                </c:pt>
                <c:pt idx="1414">
                  <c:v>0.99184896153634206</c:v>
                </c:pt>
                <c:pt idx="1415">
                  <c:v>0.33438164679298299</c:v>
                </c:pt>
                <c:pt idx="1416">
                  <c:v>0.11901253222741601</c:v>
                </c:pt>
                <c:pt idx="1417">
                  <c:v>0.52359670698368999</c:v>
                </c:pt>
                <c:pt idx="1418">
                  <c:v>0.118889986459987</c:v>
                </c:pt>
                <c:pt idx="1419">
                  <c:v>0.94194296478172301</c:v>
                </c:pt>
                <c:pt idx="1420">
                  <c:v>0.39938361944350398</c:v>
                </c:pt>
                <c:pt idx="1421">
                  <c:v>0.96164537109690496</c:v>
                </c:pt>
                <c:pt idx="1422">
                  <c:v>0.99994049376965699</c:v>
                </c:pt>
                <c:pt idx="1423">
                  <c:v>0.54470314173715295</c:v>
                </c:pt>
                <c:pt idx="1424">
                  <c:v>0.4</c:v>
                </c:pt>
                <c:pt idx="1425">
                  <c:v>0.52385913986634602</c:v>
                </c:pt>
                <c:pt idx="1426">
                  <c:v>0.5</c:v>
                </c:pt>
                <c:pt idx="1427">
                  <c:v>0.858336907340573</c:v>
                </c:pt>
                <c:pt idx="1428">
                  <c:v>0.74704792859304903</c:v>
                </c:pt>
                <c:pt idx="1429">
                  <c:v>0.43960742832178401</c:v>
                </c:pt>
                <c:pt idx="1430">
                  <c:v>0.74528614057521503</c:v>
                </c:pt>
                <c:pt idx="1431">
                  <c:v>0.97185524002415002</c:v>
                </c:pt>
                <c:pt idx="1432">
                  <c:v>7.1052068523463505E-2</c:v>
                </c:pt>
                <c:pt idx="1433">
                  <c:v>0.996731139395996</c:v>
                </c:pt>
                <c:pt idx="1434">
                  <c:v>0.92832239605347999</c:v>
                </c:pt>
                <c:pt idx="1435">
                  <c:v>0.62185085898302195</c:v>
                </c:pt>
                <c:pt idx="1436">
                  <c:v>0.269442298767259</c:v>
                </c:pt>
                <c:pt idx="1437">
                  <c:v>0.67554076539101504</c:v>
                </c:pt>
                <c:pt idx="1438">
                  <c:v>0.99803121695174202</c:v>
                </c:pt>
                <c:pt idx="1439">
                  <c:v>0.99926350314268297</c:v>
                </c:pt>
                <c:pt idx="1440">
                  <c:v>0.842181710780462</c:v>
                </c:pt>
                <c:pt idx="1441">
                  <c:v>0.89014245314802398</c:v>
                </c:pt>
                <c:pt idx="1442">
                  <c:v>0.99950550749735201</c:v>
                </c:pt>
                <c:pt idx="1443">
                  <c:v>0.99998778101456398</c:v>
                </c:pt>
                <c:pt idx="1444">
                  <c:v>0.99990748715647904</c:v>
                </c:pt>
                <c:pt idx="1445">
                  <c:v>0.87844484481678797</c:v>
                </c:pt>
                <c:pt idx="1446">
                  <c:v>0.99661657444610496</c:v>
                </c:pt>
                <c:pt idx="1447">
                  <c:v>0.92021801969094696</c:v>
                </c:pt>
                <c:pt idx="1448">
                  <c:v>0.99220660047602005</c:v>
                </c:pt>
                <c:pt idx="1449">
                  <c:v>1.4012798830093201E-2</c:v>
                </c:pt>
                <c:pt idx="1450">
                  <c:v>0.496139157157237</c:v>
                </c:pt>
                <c:pt idx="1451">
                  <c:v>0.89014245314802398</c:v>
                </c:pt>
                <c:pt idx="1452">
                  <c:v>0.96751880087348896</c:v>
                </c:pt>
                <c:pt idx="1453">
                  <c:v>0.98902246338109001</c:v>
                </c:pt>
                <c:pt idx="1454">
                  <c:v>0.99999949887563</c:v>
                </c:pt>
                <c:pt idx="1455">
                  <c:v>0.47098573276234101</c:v>
                </c:pt>
                <c:pt idx="1456">
                  <c:v>0.89581211597641097</c:v>
                </c:pt>
                <c:pt idx="1457">
                  <c:v>0.95473518041260097</c:v>
                </c:pt>
                <c:pt idx="1458">
                  <c:v>0.71224287260271901</c:v>
                </c:pt>
                <c:pt idx="1459">
                  <c:v>0.99248066309170802</c:v>
                </c:pt>
                <c:pt idx="1460">
                  <c:v>0.89576956485678605</c:v>
                </c:pt>
                <c:pt idx="1461">
                  <c:v>0.93537513730723498</c:v>
                </c:pt>
                <c:pt idx="1462">
                  <c:v>0.5</c:v>
                </c:pt>
                <c:pt idx="1463">
                  <c:v>0.48820887775482003</c:v>
                </c:pt>
                <c:pt idx="1464">
                  <c:v>0.99458677881141999</c:v>
                </c:pt>
                <c:pt idx="1465">
                  <c:v>0.43984625314984699</c:v>
                </c:pt>
                <c:pt idx="1466">
                  <c:v>0.89831981057653898</c:v>
                </c:pt>
                <c:pt idx="1467">
                  <c:v>0.99778662800571205</c:v>
                </c:pt>
                <c:pt idx="1468">
                  <c:v>0.66579768388155203</c:v>
                </c:pt>
                <c:pt idx="1469">
                  <c:v>0.99999912744073305</c:v>
                </c:pt>
                <c:pt idx="1470">
                  <c:v>0.5</c:v>
                </c:pt>
                <c:pt idx="1471">
                  <c:v>0.80525571096637605</c:v>
                </c:pt>
                <c:pt idx="1472">
                  <c:v>0.81049015105539501</c:v>
                </c:pt>
                <c:pt idx="1473">
                  <c:v>0.99999999999130396</c:v>
                </c:pt>
                <c:pt idx="1474">
                  <c:v>0.30465232364692701</c:v>
                </c:pt>
                <c:pt idx="1475">
                  <c:v>0.65632510494276897</c:v>
                </c:pt>
                <c:pt idx="1476">
                  <c:v>0.169426720402887</c:v>
                </c:pt>
                <c:pt idx="1477">
                  <c:v>0.999843191597658</c:v>
                </c:pt>
                <c:pt idx="1478">
                  <c:v>0.91841235330994697</c:v>
                </c:pt>
                <c:pt idx="1479">
                  <c:v>0.95746037163493203</c:v>
                </c:pt>
                <c:pt idx="1480">
                  <c:v>0.11360555277363101</c:v>
                </c:pt>
                <c:pt idx="1481">
                  <c:v>0.99998832720900599</c:v>
                </c:pt>
                <c:pt idx="1482">
                  <c:v>0.88959591197258103</c:v>
                </c:pt>
                <c:pt idx="1483">
                  <c:v>0.62949716874653505</c:v>
                </c:pt>
                <c:pt idx="1484">
                  <c:v>0.95628784940477796</c:v>
                </c:pt>
                <c:pt idx="1485">
                  <c:v>0.95746037163493203</c:v>
                </c:pt>
                <c:pt idx="1486">
                  <c:v>0.17347357289293699</c:v>
                </c:pt>
                <c:pt idx="1487">
                  <c:v>0.66109155045097401</c:v>
                </c:pt>
                <c:pt idx="1488">
                  <c:v>0.97828484953089001</c:v>
                </c:pt>
                <c:pt idx="1489">
                  <c:v>0.4</c:v>
                </c:pt>
                <c:pt idx="1490">
                  <c:v>0.431046855142246</c:v>
                </c:pt>
                <c:pt idx="1491">
                  <c:v>0.66914862234795802</c:v>
                </c:pt>
                <c:pt idx="1492">
                  <c:v>0.18879437995853099</c:v>
                </c:pt>
                <c:pt idx="1493">
                  <c:v>0.30580648613971101</c:v>
                </c:pt>
                <c:pt idx="1494">
                  <c:v>0.76731142900846105</c:v>
                </c:pt>
                <c:pt idx="1495">
                  <c:v>0.94004875185523895</c:v>
                </c:pt>
                <c:pt idx="1496">
                  <c:v>0.61436802754837605</c:v>
                </c:pt>
                <c:pt idx="1497">
                  <c:v>0.99997180161032395</c:v>
                </c:pt>
                <c:pt idx="1498">
                  <c:v>0.52623278180780797</c:v>
                </c:pt>
                <c:pt idx="1499">
                  <c:v>0.71229845189442798</c:v>
                </c:pt>
                <c:pt idx="1500">
                  <c:v>0.94002616432317498</c:v>
                </c:pt>
                <c:pt idx="1501">
                  <c:v>0.88150270266502995</c:v>
                </c:pt>
                <c:pt idx="1502">
                  <c:v>0.96847398191920098</c:v>
                </c:pt>
                <c:pt idx="1503">
                  <c:v>0.29310344827586199</c:v>
                </c:pt>
                <c:pt idx="1504">
                  <c:v>0.40540540540540498</c:v>
                </c:pt>
                <c:pt idx="1505">
                  <c:v>0.128899015402239</c:v>
                </c:pt>
                <c:pt idx="1506">
                  <c:v>0.53993831322089303</c:v>
                </c:pt>
                <c:pt idx="1507">
                  <c:v>0.99997079336928496</c:v>
                </c:pt>
                <c:pt idx="1508">
                  <c:v>0.96686057038401096</c:v>
                </c:pt>
                <c:pt idx="1509">
                  <c:v>0.99904968080879997</c:v>
                </c:pt>
                <c:pt idx="1510">
                  <c:v>1.1514888765693501E-2</c:v>
                </c:pt>
                <c:pt idx="1511">
                  <c:v>0.81311593558234097</c:v>
                </c:pt>
                <c:pt idx="1512">
                  <c:v>0.96885263692130197</c:v>
                </c:pt>
                <c:pt idx="1513">
                  <c:v>0.230828339627586</c:v>
                </c:pt>
                <c:pt idx="1514">
                  <c:v>9.1954022988505801E-2</c:v>
                </c:pt>
                <c:pt idx="1515">
                  <c:v>0.99967447147201105</c:v>
                </c:pt>
                <c:pt idx="1516">
                  <c:v>0.99968800311626005</c:v>
                </c:pt>
                <c:pt idx="1517">
                  <c:v>0.99999999998091804</c:v>
                </c:pt>
                <c:pt idx="1518">
                  <c:v>0.88137797691886399</c:v>
                </c:pt>
                <c:pt idx="1519">
                  <c:v>0.52472886933459795</c:v>
                </c:pt>
                <c:pt idx="1520">
                  <c:v>0.64293358183572802</c:v>
                </c:pt>
                <c:pt idx="1521">
                  <c:v>0.78256506769696599</c:v>
                </c:pt>
                <c:pt idx="1522">
                  <c:v>0.6875</c:v>
                </c:pt>
                <c:pt idx="1523">
                  <c:v>0.99997469022590602</c:v>
                </c:pt>
                <c:pt idx="1524">
                  <c:v>0.86773297977206498</c:v>
                </c:pt>
                <c:pt idx="1525">
                  <c:v>0.95374475887910604</c:v>
                </c:pt>
                <c:pt idx="1526">
                  <c:v>0.5</c:v>
                </c:pt>
                <c:pt idx="1527">
                  <c:v>0.99508496651963196</c:v>
                </c:pt>
                <c:pt idx="1528">
                  <c:v>0.99957358113110795</c:v>
                </c:pt>
                <c:pt idx="1529">
                  <c:v>0.57568066586829603</c:v>
                </c:pt>
                <c:pt idx="1530">
                  <c:v>0.81841326284762295</c:v>
                </c:pt>
                <c:pt idx="1531">
                  <c:v>0.98383811608674399</c:v>
                </c:pt>
                <c:pt idx="1532">
                  <c:v>0.4</c:v>
                </c:pt>
                <c:pt idx="1533">
                  <c:v>0.99621052593058801</c:v>
                </c:pt>
                <c:pt idx="1534">
                  <c:v>0.22521885598814201</c:v>
                </c:pt>
                <c:pt idx="1535">
                  <c:v>0.4</c:v>
                </c:pt>
                <c:pt idx="1536">
                  <c:v>0.84056292311367198</c:v>
                </c:pt>
                <c:pt idx="1537">
                  <c:v>0.47376721819218998</c:v>
                </c:pt>
                <c:pt idx="1538">
                  <c:v>0.83733874533030705</c:v>
                </c:pt>
                <c:pt idx="1539">
                  <c:v>0.92849794855238099</c:v>
                </c:pt>
                <c:pt idx="1540">
                  <c:v>0.29648936226738598</c:v>
                </c:pt>
                <c:pt idx="1541">
                  <c:v>0.98621765069136302</c:v>
                </c:pt>
                <c:pt idx="1542">
                  <c:v>0.64800526741097397</c:v>
                </c:pt>
                <c:pt idx="1543">
                  <c:v>0.272288289789683</c:v>
                </c:pt>
                <c:pt idx="1544">
                  <c:v>0.95339899940668404</c:v>
                </c:pt>
                <c:pt idx="1545">
                  <c:v>0.38342622615892402</c:v>
                </c:pt>
                <c:pt idx="1546">
                  <c:v>9.2450531163074598E-2</c:v>
                </c:pt>
                <c:pt idx="1547">
                  <c:v>0.34669353445947898</c:v>
                </c:pt>
                <c:pt idx="1548">
                  <c:v>0.46666666666666601</c:v>
                </c:pt>
                <c:pt idx="1549">
                  <c:v>0.6875</c:v>
                </c:pt>
                <c:pt idx="1550">
                  <c:v>9.0909090909090898E-2</c:v>
                </c:pt>
                <c:pt idx="1551">
                  <c:v>0.17944198741686401</c:v>
                </c:pt>
                <c:pt idx="1552">
                  <c:v>0.64389071291427602</c:v>
                </c:pt>
                <c:pt idx="1553">
                  <c:v>7.9947637601413907E-2</c:v>
                </c:pt>
                <c:pt idx="1554">
                  <c:v>0.96212809712835701</c:v>
                </c:pt>
                <c:pt idx="1555">
                  <c:v>0.92781313065136695</c:v>
                </c:pt>
                <c:pt idx="1556">
                  <c:v>0.65771510182704995</c:v>
                </c:pt>
                <c:pt idx="1557">
                  <c:v>0.99999999999998901</c:v>
                </c:pt>
                <c:pt idx="1558">
                  <c:v>0.45392350790989</c:v>
                </c:pt>
                <c:pt idx="1559">
                  <c:v>0.27272727272727199</c:v>
                </c:pt>
                <c:pt idx="1560">
                  <c:v>0.63107383066143896</c:v>
                </c:pt>
                <c:pt idx="1561">
                  <c:v>0.47376721819218998</c:v>
                </c:pt>
                <c:pt idx="1562">
                  <c:v>0.84922577809083399</c:v>
                </c:pt>
                <c:pt idx="1563">
                  <c:v>0.71730320890532895</c:v>
                </c:pt>
                <c:pt idx="1564">
                  <c:v>0.47376721819218998</c:v>
                </c:pt>
                <c:pt idx="1565">
                  <c:v>0.59085030241885805</c:v>
                </c:pt>
                <c:pt idx="1566">
                  <c:v>0.62922876693916796</c:v>
                </c:pt>
                <c:pt idx="1567">
                  <c:v>0.52182220999805795</c:v>
                </c:pt>
                <c:pt idx="1568">
                  <c:v>0.79267524523270605</c:v>
                </c:pt>
                <c:pt idx="1569">
                  <c:v>0.99808822746453496</c:v>
                </c:pt>
                <c:pt idx="1570">
                  <c:v>7.2301565368250997E-2</c:v>
                </c:pt>
                <c:pt idx="1571">
                  <c:v>0.99982155275109297</c:v>
                </c:pt>
                <c:pt idx="1572">
                  <c:v>0.999534037749229</c:v>
                </c:pt>
                <c:pt idx="1573">
                  <c:v>0.18928584151288</c:v>
                </c:pt>
                <c:pt idx="1574">
                  <c:v>0.77553137678620498</c:v>
                </c:pt>
                <c:pt idx="1575">
                  <c:v>0.89014245314802398</c:v>
                </c:pt>
                <c:pt idx="1576">
                  <c:v>6.3176073616376199E-2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AC-4370-B91E-525C2796A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782911"/>
        <c:axId val="155772927"/>
      </c:areaChart>
      <c:catAx>
        <c:axId val="155782911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772927"/>
        <c:crosses val="autoZero"/>
        <c:auto val="1"/>
        <c:lblAlgn val="ctr"/>
        <c:lblOffset val="100"/>
        <c:noMultiLvlLbl val="0"/>
      </c:catAx>
      <c:valAx>
        <c:axId val="15577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7829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517F9-CE19-45AF-A336-4669CBE34E7F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AD33-18B4-4CEF-A452-706FEEF621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09F94-A36A-4DF2-BCED-AF3852BF55C8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0F689-0DEC-4066-A53B-509B2AAE98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0F689-0DEC-4066-A53B-509B2AAE980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.lnk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6" y="-2666997"/>
            <a:ext cx="6858000" cy="12191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大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6" y="-2666997"/>
            <a:ext cx="6858000" cy="121919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6" y="-2666997"/>
            <a:ext cx="6858000" cy="121919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64021" y="480291"/>
            <a:ext cx="11229216" cy="58974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469900" dist="4953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6BE66-E93E-415D-94BA-B8EBC4989683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0364-652C-49D2-BA75-4D11A67C57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548457" y="685204"/>
            <a:ext cx="7229556" cy="430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189228" y="5202275"/>
            <a:ext cx="773959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6BE66-E93E-415D-94BA-B8EBC4989683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0364-652C-49D2-BA75-4D11A67C57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microsoft.com/office/2007/relationships/media" Target="../media/media3.mp3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audio" Target="NULL" TargetMode="External"/><Relationship Id="rId16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chart" Target="../charts/chart1.xml"/><Relationship Id="rId5" Type="http://schemas.openxmlformats.org/officeDocument/2006/relationships/image" Target="../media/image51.png"/><Relationship Id="rId10" Type="http://schemas.openxmlformats.org/officeDocument/2006/relationships/image" Target="../media/image23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2.png"/><Relationship Id="rId7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" Type="http://schemas.openxmlformats.org/officeDocument/2006/relationships/tags" Target="../tags/tag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18.png"/><Relationship Id="rId10" Type="http://schemas.openxmlformats.org/officeDocument/2006/relationships/image" Target="../media/image90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17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57" y="136522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6947546" y="444460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0945" y="198457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8431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13991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8796324" y="266657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7166009" y="4878781"/>
            <a:ext cx="2109809" cy="18714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474209" y="1795500"/>
            <a:ext cx="7283745" cy="3521083"/>
          </a:xfrm>
          <a:prstGeom prst="rect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6633" y="-155819"/>
            <a:ext cx="2978724" cy="2642128"/>
          </a:xfrm>
          <a:prstGeom prst="rect">
            <a:avLst/>
          </a:prstGeom>
          <a:noFill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322C2A">
                  <a:alpha val="20000"/>
                </a:srgbClr>
              </a:clrFrom>
              <a:clrTo>
                <a:srgbClr val="322C2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8648732" y="3987590"/>
            <a:ext cx="2383883" cy="2642517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8121455" y="-24037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0465" y="4279945"/>
            <a:ext cx="2861846" cy="2642127"/>
          </a:xfrm>
          <a:prstGeom prst="rect">
            <a:avLst/>
          </a:prstGeom>
        </p:spPr>
      </p:pic>
      <p:sp>
        <p:nvSpPr>
          <p:cNvPr id="19" name="TextBox 23"/>
          <p:cNvSpPr txBox="1"/>
          <p:nvPr/>
        </p:nvSpPr>
        <p:spPr>
          <a:xfrm>
            <a:off x="3726292" y="4662075"/>
            <a:ext cx="440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小组成员：王玲雅  张圆圆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PA_文本框 2"/>
          <p:cNvSpPr txBox="1"/>
          <p:nvPr>
            <p:custDataLst>
              <p:tags r:id="rId1"/>
            </p:custDataLst>
          </p:nvPr>
        </p:nvSpPr>
        <p:spPr>
          <a:xfrm>
            <a:off x="3550735" y="3920850"/>
            <a:ext cx="475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项目：情感分析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167448" y="2131771"/>
            <a:ext cx="5857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大数据分析实践</a:t>
            </a:r>
            <a:endParaRPr lang="en-US" altLang="zh-CN" sz="4400" b="1" dirty="0" smtClean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 defTabSz="914400"/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中期报告</a:t>
            </a:r>
            <a:endParaRPr lang="zh-CN" altLang="en-US" sz="44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078" y="4622700"/>
            <a:ext cx="968126" cy="1248139"/>
          </a:xfrm>
          <a:prstGeom prst="rect">
            <a:avLst/>
          </a:prstGeom>
          <a:effectLst/>
        </p:spPr>
      </p:pic>
      <p:pic>
        <p:nvPicPr>
          <p:cNvPr id="21" name="月之门 - 七秀坊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863.0625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638736" y="3077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1145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2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6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>
                    <p:cTn id="9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1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9" grpId="0"/>
          <p:bldP spid="22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31145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2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>
                    <p:cTn id="9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1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9" grpId="0"/>
          <p:bldP spid="22" grpId="0"/>
          <p:bldP spid="2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939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词汇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6" name="圆角矩形 167"/>
          <p:cNvSpPr/>
          <p:nvPr/>
        </p:nvSpPr>
        <p:spPr>
          <a:xfrm>
            <a:off x="1420940" y="2580842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圆角矩形 168"/>
          <p:cNvSpPr/>
          <p:nvPr/>
        </p:nvSpPr>
        <p:spPr>
          <a:xfrm>
            <a:off x="1433368" y="2540405"/>
            <a:ext cx="2901126" cy="238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09F"/>
              </a:gs>
              <a:gs pos="89000">
                <a:srgbClr val="FF779B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文本框 9"/>
          <p:cNvSpPr txBox="1"/>
          <p:nvPr/>
        </p:nvSpPr>
        <p:spPr>
          <a:xfrm>
            <a:off x="1420940" y="2724852"/>
            <a:ext cx="342038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公司用酒，还可以的，不错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很好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4095439" y="2204866"/>
            <a:ext cx="621283" cy="282013"/>
            <a:chOff x="4350819" y="1248458"/>
            <a:chExt cx="621283" cy="2820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矩形标注 171"/>
            <p:cNvSpPr/>
            <p:nvPr/>
          </p:nvSpPr>
          <p:spPr>
            <a:xfrm>
              <a:off x="4386016" y="1248458"/>
              <a:ext cx="586086" cy="282013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文本框 9"/>
            <p:cNvSpPr txBox="1"/>
            <p:nvPr/>
          </p:nvSpPr>
          <p:spPr>
            <a:xfrm>
              <a:off x="4350819" y="1275191"/>
              <a:ext cx="621283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75-80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3" t="1" r="21354" b="47207"/>
          <a:stretch>
            <a:fillRect/>
          </a:stretch>
        </p:blipFill>
        <p:spPr>
          <a:xfrm rot="16200000" flipH="1" flipV="1">
            <a:off x="6123255" y="-626687"/>
            <a:ext cx="2460606" cy="4382562"/>
          </a:xfrm>
          <a:prstGeom prst="rect">
            <a:avLst/>
          </a:prstGeom>
        </p:spPr>
      </p:pic>
      <p:sp>
        <p:nvSpPr>
          <p:cNvPr id="136" name="文本框 81"/>
          <p:cNvSpPr txBox="1"/>
          <p:nvPr/>
        </p:nvSpPr>
        <p:spPr>
          <a:xfrm>
            <a:off x="6223008" y="1349560"/>
            <a:ext cx="43095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公司用酒，还可以的，不错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0.7558598842353914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包装很给力，唯独就是灌装日期是</a:t>
            </a:r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2016</a:t>
            </a:r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年的，希望口感还是一样吧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0.3574752433728978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很好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0.7795229979671993</a:t>
            </a:r>
          </a:p>
          <a:p>
            <a:r>
              <a:rPr lang="en-US" altLang="zh-CN" sz="1600" dirty="0" err="1">
                <a:solidFill>
                  <a:srgbClr val="FF66FF"/>
                </a:solidFill>
                <a:latin typeface="Arial Black" panose="020B0A04020102020204" pitchFamily="34" charset="0"/>
              </a:rPr>
              <a:t>Hhhhhhhhhhhhhhhhhhh</a:t>
            </a:r>
            <a:endParaRPr lang="en-US" altLang="zh-CN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0.5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口味不错，可以继续购买。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0.9617325918192866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这个系列的酒性价比都很高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0.968043915479651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不错</a:t>
            </a:r>
          </a:p>
          <a:p>
            <a:r>
              <a:rPr lang="en-US" altLang="zh-CN" sz="1600" dirty="0">
                <a:solidFill>
                  <a:srgbClr val="FF66FF"/>
                </a:solidFill>
                <a:latin typeface="Arial Black" panose="020B0A04020102020204" pitchFamily="34" charset="0"/>
              </a:rPr>
              <a:t>score: 0.8612132352941176</a:t>
            </a:r>
          </a:p>
          <a:p>
            <a:r>
              <a:rPr lang="zh-CN" altLang="en-US" sz="1600" dirty="0">
                <a:solidFill>
                  <a:srgbClr val="FF66FF"/>
                </a:solidFill>
                <a:latin typeface="Arial Black" panose="020B0A04020102020204" pitchFamily="34" charset="0"/>
              </a:rPr>
              <a:t>经常喝性价比比</a:t>
            </a:r>
            <a:r>
              <a:rPr lang="zh-CN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较高</a:t>
            </a:r>
          </a:p>
          <a:p>
            <a:r>
              <a:rPr lang="en-US" altLang="zh-CN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score: 0.7355732591819286</a:t>
            </a:r>
          </a:p>
          <a:p>
            <a:r>
              <a:rPr lang="zh-CN" altLang="en-US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好好好好好好好好好好好好好好好好</a:t>
            </a:r>
          </a:p>
          <a:p>
            <a:r>
              <a:rPr lang="en-US" altLang="zh-CN" sz="1600" dirty="0" smtClean="0">
                <a:solidFill>
                  <a:srgbClr val="FF66FF"/>
                </a:solidFill>
                <a:latin typeface="Arial Black" panose="020B0A04020102020204" pitchFamily="34" charset="0"/>
              </a:rPr>
              <a:t>score: 0.8125455256644531</a:t>
            </a:r>
            <a:endParaRPr lang="zh-CN" altLang="en-US" sz="1600" dirty="0">
              <a:solidFill>
                <a:srgbClr val="FF66FF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文本框 81"/>
          <p:cNvSpPr txBox="1"/>
          <p:nvPr/>
        </p:nvSpPr>
        <p:spPr>
          <a:xfrm>
            <a:off x="1399858" y="1725950"/>
            <a:ext cx="224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400" dirty="0" smtClean="0">
                <a:gradFill>
                  <a:gsLst>
                    <a:gs pos="0">
                      <a:srgbClr val="FFE09F"/>
                    </a:gs>
                    <a:gs pos="89000">
                      <a:srgbClr val="FF779B"/>
                    </a:gs>
                  </a:gsLst>
                  <a:lin ang="2700000" scaled="1"/>
                </a:gradFill>
                <a:latin typeface="Arial Black" panose="020B0A04020102020204" pitchFamily="34" charset="0"/>
              </a:rPr>
              <a:t>Three cases</a:t>
            </a:r>
            <a:endParaRPr lang="zh-CN" altLang="en-US" sz="12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30" name="圆角矩形 167"/>
          <p:cNvSpPr/>
          <p:nvPr/>
        </p:nvSpPr>
        <p:spPr>
          <a:xfrm>
            <a:off x="1422091" y="3319880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168"/>
          <p:cNvSpPr/>
          <p:nvPr/>
        </p:nvSpPr>
        <p:spPr>
          <a:xfrm>
            <a:off x="1422096" y="3319879"/>
            <a:ext cx="1152292" cy="15773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09F"/>
              </a:gs>
              <a:gs pos="89000">
                <a:srgbClr val="FF779B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1422091" y="3463890"/>
            <a:ext cx="395928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包装很给力，唯独就是灌装日期是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12470" y="2916042"/>
            <a:ext cx="621283" cy="282013"/>
            <a:chOff x="4350819" y="1248458"/>
            <a:chExt cx="621283" cy="2820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矩形标注 171"/>
            <p:cNvSpPr/>
            <p:nvPr/>
          </p:nvSpPr>
          <p:spPr>
            <a:xfrm>
              <a:off x="4386016" y="1248458"/>
              <a:ext cx="586086" cy="282013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9"/>
            <p:cNvSpPr txBox="1"/>
            <p:nvPr/>
          </p:nvSpPr>
          <p:spPr>
            <a:xfrm>
              <a:off x="4350819" y="1275191"/>
              <a:ext cx="621283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0.35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圆角矩形 167"/>
          <p:cNvSpPr/>
          <p:nvPr/>
        </p:nvSpPr>
        <p:spPr>
          <a:xfrm>
            <a:off x="1420935" y="396979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168"/>
          <p:cNvSpPr/>
          <p:nvPr/>
        </p:nvSpPr>
        <p:spPr>
          <a:xfrm>
            <a:off x="1420940" y="3969798"/>
            <a:ext cx="140574" cy="144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E09F"/>
              </a:gs>
              <a:gs pos="89000">
                <a:srgbClr val="FF779B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文本框 9"/>
          <p:cNvSpPr txBox="1"/>
          <p:nvPr/>
        </p:nvSpPr>
        <p:spPr>
          <a:xfrm>
            <a:off x="1420935" y="4113809"/>
            <a:ext cx="342038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瓶塞都没有 很难喝假货上当的感觉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651503" y="3720582"/>
            <a:ext cx="621283" cy="282013"/>
            <a:chOff x="4350819" y="1248458"/>
            <a:chExt cx="621283" cy="2820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矩形标注 171"/>
            <p:cNvSpPr/>
            <p:nvPr/>
          </p:nvSpPr>
          <p:spPr>
            <a:xfrm>
              <a:off x="4386016" y="1248458"/>
              <a:ext cx="586086" cy="282013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9"/>
            <p:cNvSpPr txBox="1"/>
            <p:nvPr/>
          </p:nvSpPr>
          <p:spPr>
            <a:xfrm>
              <a:off x="4350819" y="1275191"/>
              <a:ext cx="621283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&lt;0.04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16" grpId="0" animBg="1"/>
          <p:bldP spid="117" grpId="0" animBg="1"/>
          <p:bldP spid="118" grpId="0"/>
          <p:bldP spid="136" grpId="0"/>
          <p:bldP spid="29" grpId="0"/>
          <p:bldP spid="30" grpId="0" animBg="1"/>
          <p:bldP spid="31" grpId="0" animBg="1"/>
          <p:bldP spid="32" grpId="0"/>
          <p:bldP spid="36" grpId="0" animBg="1"/>
          <p:bldP spid="37" grpId="0" animBg="1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3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16" grpId="0" animBg="1"/>
          <p:bldP spid="117" grpId="0" animBg="1"/>
          <p:bldP spid="118" grpId="0"/>
          <p:bldP spid="136" grpId="0"/>
          <p:bldP spid="29" grpId="0"/>
          <p:bldP spid="30" grpId="0" animBg="1"/>
          <p:bldP spid="31" grpId="0" animBg="1"/>
          <p:bldP spid="32" grpId="0"/>
          <p:bldP spid="36" grpId="0" animBg="1"/>
          <p:bldP spid="37" grpId="0" animBg="1"/>
          <p:bldP spid="3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939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词汇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3" t="1" r="21354" b="47207"/>
          <a:stretch>
            <a:fillRect/>
          </a:stretch>
        </p:blipFill>
        <p:spPr>
          <a:xfrm rot="16200000" flipH="1" flipV="1">
            <a:off x="6123255" y="-626687"/>
            <a:ext cx="2460606" cy="4382562"/>
          </a:xfrm>
          <a:prstGeom prst="rect">
            <a:avLst/>
          </a:prstGeom>
        </p:spPr>
      </p:pic>
      <p:sp>
        <p:nvSpPr>
          <p:cNvPr id="29" name="文本框 81"/>
          <p:cNvSpPr txBox="1"/>
          <p:nvPr/>
        </p:nvSpPr>
        <p:spPr>
          <a:xfrm>
            <a:off x="1390238" y="1844439"/>
            <a:ext cx="205229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 err="1" smtClean="0">
                <a:gradFill>
                  <a:gsLst>
                    <a:gs pos="0">
                      <a:srgbClr val="FFE09F"/>
                    </a:gs>
                    <a:gs pos="89000">
                      <a:srgbClr val="FF779B"/>
                    </a:gs>
                  </a:gsLst>
                  <a:lin ang="2700000" scaled="1"/>
                </a:gradFill>
                <a:latin typeface="Arial Black" panose="020B0A04020102020204" pitchFamily="34" charset="0"/>
              </a:rPr>
              <a:t>Advandage</a:t>
            </a:r>
            <a:endParaRPr lang="en-US" altLang="zh-CN" sz="2400" dirty="0" smtClean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en-US" altLang="zh-CN" sz="24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en-US" altLang="zh-CN" sz="2400" dirty="0" smtClean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en-US" altLang="zh-CN" sz="24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en-US" altLang="zh-CN" sz="24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en-US" altLang="zh-CN" sz="24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zh-CN" altLang="en-US" sz="12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42" name="文本框 81"/>
          <p:cNvSpPr txBox="1"/>
          <p:nvPr/>
        </p:nvSpPr>
        <p:spPr>
          <a:xfrm>
            <a:off x="6286222" y="1137138"/>
            <a:ext cx="45085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木塞都没有，劝大家不要买，小心上当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0.0027557451026484214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*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买了你家这么多东西还一*号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打售后电话也不承认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抢了这么天券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等到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0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点都不行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,*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0.0004998544973741081</a:t>
            </a: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瓶塞都没有 很难喝假货上当的感觉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0.00893506581982595</a:t>
            </a: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送的袋子是个露的 麻烦以后检查下再送 还不如不送 酒直接掉地上碎掉 呵呵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0.008806432644460793</a:t>
            </a:r>
          </a:p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味道不咋样，真心不如长城的。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0.13623860106377927</a:t>
            </a:r>
          </a:p>
          <a:p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二维码竟然是烂的，这样的货也能发过来，以后不会再买了</a:t>
            </a:r>
          </a:p>
          <a:p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0.006946026588318555</a:t>
            </a:r>
          </a:p>
          <a:p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木塞都没有，劝大家不要买，小心上当</a:t>
            </a:r>
          </a:p>
          <a:p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0.0027557451026484214</a:t>
            </a:r>
          </a:p>
          <a:p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*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买了你家这么多东西还一*号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打售后电话也不承认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抢了这么天券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等到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0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点都不行</a:t>
            </a:r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,*</a:t>
            </a:r>
          </a:p>
          <a:p>
            <a:r>
              <a:rPr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score: 0.0004998544973741081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59" y="2795802"/>
            <a:ext cx="451706" cy="6457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189518" y="29550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易于理解，算法简单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1827" y="3695507"/>
            <a:ext cx="451706" cy="64574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34086" y="3854779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针对特定的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dataset</a:t>
            </a: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（如商品评价）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有相当不错的效果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29" grpId="0"/>
          <p:bldP spid="42" grpId="0"/>
          <p:bldP spid="18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29" grpId="0"/>
          <p:bldP spid="42" grpId="0"/>
          <p:bldP spid="18" grpId="0"/>
          <p:bldP spid="2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9154397" y="4247327"/>
            <a:ext cx="3397017" cy="2874905"/>
            <a:chOff x="9154397" y="4247327"/>
            <a:chExt cx="3397017" cy="2874905"/>
          </a:xfrm>
        </p:grpSpPr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68399">
              <a:off x="10926899" y="5613047"/>
              <a:ext cx="1547436" cy="1428631"/>
            </a:xfrm>
            <a:prstGeom prst="rect">
              <a:avLst/>
            </a:prstGeom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68399">
              <a:off x="9154397" y="5577929"/>
              <a:ext cx="1547436" cy="1428631"/>
            </a:xfrm>
            <a:prstGeom prst="rect">
              <a:avLst/>
            </a:prstGeom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68399">
              <a:off x="9437431" y="4247327"/>
              <a:ext cx="3113983" cy="2874905"/>
            </a:xfrm>
            <a:prstGeom prst="rect">
              <a:avLst/>
            </a:prstGeom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94176">
              <a:off x="10791348" y="4724148"/>
              <a:ext cx="1114224" cy="1592869"/>
            </a:xfrm>
            <a:prstGeom prst="rect">
              <a:avLst/>
            </a:prstGeom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53881">
              <a:off x="11196560" y="5071234"/>
              <a:ext cx="805636" cy="1151719"/>
            </a:xfrm>
            <a:prstGeom prst="rect">
              <a:avLst/>
            </a:prstGeom>
          </p:spPr>
        </p:pic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77382">
              <a:off x="10457321" y="5278783"/>
              <a:ext cx="1382465" cy="1672130"/>
            </a:xfrm>
            <a:prstGeom prst="rect">
              <a:avLst/>
            </a:prstGeom>
          </p:spPr>
        </p:pic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68399">
              <a:off x="9731256" y="5831420"/>
              <a:ext cx="1164653" cy="118575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16686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 smtClean="0">
                <a:gradFill flip="none" rotWithShape="1"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  <a:tileRect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例子</a:t>
            </a:r>
            <a:endParaRPr lang="zh-CN" altLang="en-US" sz="3600" b="1" dirty="0">
              <a:gradFill flip="none" rotWithShape="1"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  <a:tileRect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1494971" y="-827313"/>
          <a:ext cx="13411199" cy="725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735937"/>
            <a:ext cx="10515787" cy="533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0061" r="5984" b="25336"/>
          <a:stretch>
            <a:fillRect/>
          </a:stretch>
        </p:blipFill>
        <p:spPr bwMode="auto">
          <a:xfrm flipH="1">
            <a:off x="6615225" y="4206696"/>
            <a:ext cx="5716543" cy="21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b="22763"/>
          <a:stretch>
            <a:fillRect/>
          </a:stretch>
        </p:blipFill>
        <p:spPr>
          <a:xfrm flipV="1">
            <a:off x="8245043" y="0"/>
            <a:ext cx="3946957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1" name="TextBox 1"/>
          <p:cNvSpPr>
            <a:spLocks noChangeArrowheads="1"/>
          </p:cNvSpPr>
          <p:nvPr/>
        </p:nvSpPr>
        <p:spPr bwMode="auto">
          <a:xfrm>
            <a:off x="1656907" y="1077792"/>
            <a:ext cx="7961731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我觉得应该引进的是美国的篮球教练，把战术体系学过来，CBA引进外援只是暂时好看，对中国球员的培养和成长没有太大帮助，达不到世界级别水平。体系战术比天赋更重要，观之马刺。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Arial Black" panose="020B0A04020102020204" pitchFamily="34" charset="0"/>
              </a:rPr>
              <a:t>0.9999990010315164</a:t>
            </a:r>
            <a:endParaRPr lang="en-US" altLang="zh-CN" sz="16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意料之中</a:t>
            </a:r>
          </a:p>
          <a:p>
            <a:r>
              <a:rPr lang="en-US" altLang="zh-CN" sz="1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0.8881673138303823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不喜欢“惜”，应该是</a:t>
            </a:r>
            <a:r>
              <a:rPr lang="zh-CN" altLang="en-US" sz="16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“痛”</a:t>
            </a:r>
            <a:endParaRPr lang="zh-CN" altLang="en-US" sz="16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0.9758765676786062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斯特林的言论自由呢？丹尼</a:t>
            </a:r>
            <a:r>
              <a:rPr lang="en-US" altLang="zh-CN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-</a:t>
            </a:r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费里与韦斯</a:t>
            </a:r>
            <a:r>
              <a:rPr lang="en-US" altLang="zh-CN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-</a:t>
            </a:r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威尔考克斯的言论自由呢</a:t>
            </a:r>
            <a:r>
              <a:rPr lang="zh-CN" altLang="en-US" sz="16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？</a:t>
            </a:r>
            <a:endParaRPr lang="zh-CN" altLang="en-US" sz="16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0.9998925240749109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强烈鄙视，肖华这个狗因为录音门事件都能强迫别人卖球队，现在倒支持言论自由了。现在不但要抵制火箭队了，更要抵制</a:t>
            </a:r>
            <a:r>
              <a:rPr lang="en-US" altLang="zh-CN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NBA</a:t>
            </a:r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，滚出中国吧，让你见识中国人的爱国情怀</a:t>
            </a:r>
            <a:r>
              <a:rPr lang="zh-CN" altLang="en-US" sz="16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。</a:t>
            </a:r>
            <a:endParaRPr lang="zh-CN" altLang="en-US" sz="16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Arial Black" panose="020B0A04020102020204" pitchFamily="34" charset="0"/>
              </a:rPr>
              <a:t>0.9999989927010203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真服，，换个教练就能拿冠军么，，跟国足一个道理，，里皮不行？还是米卢不行？。。。身体素质，天赋摆在那，你还想咋滴。。你让美国换一百个乒乓球教练。。他也拿不到乒乓球冠军</a:t>
            </a:r>
          </a:p>
          <a:p>
            <a:r>
              <a:rPr lang="en-US" altLang="zh-CN" sz="1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0.9363993802624331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你记错了，郭艾伦和周琦都是李楠的亲爹</a:t>
            </a:r>
          </a:p>
          <a:p>
            <a:r>
              <a:rPr lang="en-US" altLang="zh-CN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0.9771221984422593</a:t>
            </a:r>
          </a:p>
          <a:p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478968" y="605142"/>
          <a:ext cx="11248571" cy="5817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60" y="2525544"/>
            <a:ext cx="451706" cy="645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15402" y="261260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依赖与对词的评分，缺少语义理解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60" y="3121976"/>
            <a:ext cx="451706" cy="64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8713" y="3207499"/>
            <a:ext cx="8263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总是需要一个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wordscoreset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，并且不同的语言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wordscoreset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不同</a:t>
            </a:r>
          </a:p>
          <a:p>
            <a:endParaRPr lang="zh-CN" altLang="en-US" 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59" y="3697344"/>
            <a:ext cx="451706" cy="6457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5402" y="3695315"/>
            <a:ext cx="8492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评分时对一些停词表中没有的词汇默认为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0.5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，且句子评分倾向于给长句子更高的分数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90751" y="338881"/>
            <a:ext cx="1535833" cy="1547436"/>
            <a:chOff x="75812" y="-147795"/>
            <a:chExt cx="1535833" cy="15474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035987" y="823310"/>
            <a:ext cx="939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词汇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文本框 81"/>
          <p:cNvSpPr txBox="1"/>
          <p:nvPr/>
        </p:nvSpPr>
        <p:spPr>
          <a:xfrm>
            <a:off x="1390238" y="1844439"/>
            <a:ext cx="2478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 smtClean="0">
                <a:gradFill>
                  <a:gsLst>
                    <a:gs pos="0">
                      <a:srgbClr val="FFE09F"/>
                    </a:gs>
                    <a:gs pos="89000">
                      <a:srgbClr val="FF779B"/>
                    </a:gs>
                  </a:gsLst>
                  <a:lin ang="2700000" scaled="1"/>
                </a:gradFill>
                <a:latin typeface="Arial Black" panose="020B0A04020102020204" pitchFamily="34" charset="0"/>
              </a:rPr>
              <a:t>Disadvantage</a:t>
            </a:r>
          </a:p>
          <a:p>
            <a:pPr defTabSz="914400"/>
            <a:endParaRPr lang="en-US" altLang="zh-CN" sz="24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  <a:p>
            <a:pPr defTabSz="914400"/>
            <a:endParaRPr lang="zh-CN" altLang="en-US" sz="1200" dirty="0">
              <a:gradFill>
                <a:gsLst>
                  <a:gs pos="0">
                    <a:srgbClr val="FFE09F"/>
                  </a:gs>
                  <a:gs pos="89000">
                    <a:srgbClr val="FF779B"/>
                  </a:gs>
                </a:gsLst>
                <a:lin ang="2700000" scaled="1"/>
              </a:gradFill>
              <a:latin typeface="Arial Black" panose="020B0A040201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59" y="4325397"/>
            <a:ext cx="451706" cy="6457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15402" y="4552463"/>
            <a:ext cx="849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对超过两个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label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的情感无法给出边界判断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7259" y="4984049"/>
            <a:ext cx="451706" cy="64574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415402" y="5081070"/>
            <a:ext cx="849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对存在不同对象的句子无法给出对象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情感。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49" y="1365004"/>
            <a:ext cx="1111765" cy="1042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4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0" y="19386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5825190" y="450175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305" y="-178626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8083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23643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7673968" y="272372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6043653" y="4935931"/>
            <a:ext cx="2109809" cy="187140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71804" y="619152"/>
            <a:ext cx="5740574" cy="5619695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8099" y="334070"/>
            <a:ext cx="2978724" cy="2642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7526376" y="4044740"/>
            <a:ext cx="2383883" cy="26425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6999099" y="-18322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5665" y="4279945"/>
            <a:ext cx="2861846" cy="2642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61" y="3834365"/>
            <a:ext cx="968126" cy="1248139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12" y="2385406"/>
            <a:ext cx="318916" cy="4767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9844" y="1719558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叁</a:t>
            </a:r>
            <a:endParaRPr lang="zh-CN" altLang="en-US" sz="96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62498" y="3442772"/>
            <a:ext cx="335680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  <a:endParaRPr lang="zh-CN" altLang="en-US" sz="60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7" presetID="2" presetClass="entr" presetSubtype="6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7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7523" y="40906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090737" y="838436"/>
            <a:ext cx="21907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流程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37297" y="2004559"/>
            <a:ext cx="107295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读取数据 -&gt; 数据预处理 -&gt; 生成训练集、测试集 </a:t>
            </a: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-&gt; 特征提取 -&gt; 训练模型、测试模型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-&gt; 计算准确率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0：喜悦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1：愤怒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2：厌恶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3：低落</a:t>
            </a: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label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对应不同类别的感情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546225" y="845185"/>
            <a:ext cx="54063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数据读取及预处理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3735" y="1714500"/>
            <a:ext cx="6381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935" y="5494377"/>
            <a:ext cx="5448300" cy="4648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2495" y="1765300"/>
            <a:ext cx="5756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数据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读取，处理，清洗，准备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如果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是第一次运行需要对原始文本数据进行处理和清洗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  <a:sym typeface="+mn-ea"/>
              </a:rPr>
              <a:t> is_first_run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  <a:sym typeface="+mn-ea"/>
              </a:rPr>
              <a:t>)</a:t>
            </a: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读取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原始文本数据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，构造数据集；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#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处理文本数据</a:t>
            </a: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_df['text']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=text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_df['text'].apply(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proc_text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)</a:t>
            </a: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#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过滤空字符串，去掉所有空行部分</a:t>
            </a: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_df = text_df[text_df['text'] != '']</a:t>
            </a: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#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保存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处理好的文本数据，文本预处理结束</a:t>
            </a:r>
          </a:p>
          <a:p>
            <a:r>
              <a:rPr lang="zh-CN" altLang="en-US" dirty="0"/>
              <a:t>    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44590" y="761365"/>
            <a:ext cx="5634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1. 使用正则表达式去除非中文字符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   在 [] 内使用 ^ 表示非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filter_pattern = re.compile('[^\u4E00-\u9FA5]')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将所有非中文字符替换为""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chinese_only = filter_pattern.sub('', raw_line)</a:t>
            </a:r>
          </a:p>
          <a:p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2. 结巴分词+词性标注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返回分词结果列表，包含单词和词性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words_lst = pseg.cut(chinese_only)</a:t>
            </a:r>
          </a:p>
          <a:p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  <a:cs typeface="Arial Black" panose="020B0A04020102020204" pitchFamily="34" charset="0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3. 去除停用词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将所有非停用词的词语存到列表里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meaninful_words = []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for word, flag in words_lst: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    if word not in stopwords: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        meaninful_words.append(word)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# 返回一个字符串</a:t>
            </a: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    return ' '.join(meaninful_words)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t="17687" b="25475"/>
          <a:stretch>
            <a:fillRect/>
          </a:stretch>
        </p:blipFill>
        <p:spPr>
          <a:xfrm flipV="1">
            <a:off x="8340644" y="7475"/>
            <a:ext cx="3567736" cy="456187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20582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0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项目规划</a:t>
            </a:r>
            <a:endParaRPr lang="zh-CN" altLang="en-US" sz="40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50670" y="3005490"/>
            <a:ext cx="9510363" cy="2006136"/>
            <a:chOff x="1362075" y="2755900"/>
            <a:chExt cx="9509125" cy="2006600"/>
          </a:xfrm>
        </p:grpSpPr>
        <p:grpSp>
          <p:nvGrpSpPr>
            <p:cNvPr id="35" name="组合 34"/>
            <p:cNvGrpSpPr/>
            <p:nvPr/>
          </p:nvGrpSpPr>
          <p:grpSpPr>
            <a:xfrm>
              <a:off x="1703539" y="2755900"/>
              <a:ext cx="8826197" cy="2006600"/>
              <a:chOff x="1703539" y="2755900"/>
              <a:chExt cx="8826197" cy="200660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8785225" y="2844800"/>
                <a:ext cx="1479550" cy="1917700"/>
              </a:xfrm>
              <a:prstGeom prst="line">
                <a:avLst/>
              </a:prstGeom>
              <a:ln w="12700">
                <a:solidFill>
                  <a:srgbClr val="9DA8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1703539" y="2755900"/>
                <a:ext cx="8826197" cy="2006600"/>
                <a:chOff x="1703539" y="2755900"/>
                <a:chExt cx="8826197" cy="2006600"/>
              </a:xfrm>
            </p:grpSpPr>
            <p:cxnSp>
              <p:nvCxnSpPr>
                <p:cNvPr id="40" name="直接连接符 39"/>
                <p:cNvCxnSpPr>
                  <a:stCxn id="37" idx="5"/>
                </p:cNvCxnSpPr>
                <p:nvPr/>
              </p:nvCxnSpPr>
              <p:spPr>
                <a:xfrm flipV="1">
                  <a:off x="1703539" y="2755900"/>
                  <a:ext cx="658661" cy="960286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2362200" y="2755900"/>
                  <a:ext cx="1357313" cy="189865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3719513" y="2755900"/>
                  <a:ext cx="1969293" cy="189865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>
                  <a:off x="5688806" y="2755900"/>
                  <a:ext cx="2210594" cy="200660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V="1">
                  <a:off x="7891066" y="2844800"/>
                  <a:ext cx="894159" cy="1917700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>
                  <a:endCxn id="36" idx="1"/>
                </p:cNvCxnSpPr>
                <p:nvPr/>
              </p:nvCxnSpPr>
              <p:spPr>
                <a:xfrm flipV="1">
                  <a:off x="10264775" y="4005414"/>
                  <a:ext cx="264961" cy="757086"/>
                </a:xfrm>
                <a:prstGeom prst="line">
                  <a:avLst/>
                </a:prstGeom>
                <a:ln w="12700">
                  <a:solidFill>
                    <a:srgbClr val="9DA8B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椭圆 35"/>
            <p:cNvSpPr/>
            <p:nvPr/>
          </p:nvSpPr>
          <p:spPr>
            <a:xfrm flipV="1">
              <a:off x="10471150" y="3663950"/>
              <a:ext cx="400050" cy="400050"/>
            </a:xfrm>
            <a:prstGeom prst="ellipse">
              <a:avLst/>
            </a:prstGeom>
            <a:solidFill>
              <a:srgbClr val="B3C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5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1362075" y="3657600"/>
              <a:ext cx="400050" cy="400050"/>
            </a:xfrm>
            <a:prstGeom prst="ellipse">
              <a:avLst/>
            </a:prstGeom>
            <a:solidFill>
              <a:srgbClr val="B3C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5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104926" y="2120502"/>
            <a:ext cx="2124353" cy="7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数据集爬取和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整理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2460128" y="5460225"/>
            <a:ext cx="2119020" cy="68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词频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云，词汇评分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句子评分，情感判断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4493190" y="2042507"/>
            <a:ext cx="2018487" cy="8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机器学习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（经典模型）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7680510" y="2056825"/>
            <a:ext cx="2155908" cy="7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整理，分析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结论，报告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6511677" y="5460227"/>
            <a:ext cx="2303460" cy="78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09" rIns="91419" bIns="45709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深度学习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算法改进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691713" y="2890372"/>
            <a:ext cx="963348" cy="99163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57" name="同心圆 10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 rot="5400000">
            <a:off x="1763332" y="2890372"/>
            <a:ext cx="729101" cy="75051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42249" tIns="71124" rIns="142249" bIns="71124" rtlCol="0" anchor="ctr"/>
          <a:lstStyle/>
          <a:p>
            <a:pPr marL="0" marR="0" lvl="0" indent="0" algn="ctr" defTabSz="10687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122858" y="4097442"/>
            <a:ext cx="963348" cy="99163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1" name="同心圆 109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 rot="5400000">
            <a:off x="3239985" y="4218006"/>
            <a:ext cx="729101" cy="75051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42249" tIns="71124" rIns="142249" bIns="71124" rtlCol="0" anchor="ctr"/>
          <a:lstStyle/>
          <a:p>
            <a:pPr marL="0" marR="0" lvl="0" indent="0" algn="ctr" defTabSz="10687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002665" y="2866782"/>
            <a:ext cx="963348" cy="99163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5" name="同心圆 113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 rot="5400000">
            <a:off x="5063040" y="2928037"/>
            <a:ext cx="729101" cy="75051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42249" tIns="71124" rIns="142249" bIns="71124" rtlCol="0" anchor="ctr"/>
          <a:lstStyle/>
          <a:p>
            <a:pPr marL="0" marR="0" lvl="0" indent="0" algn="ctr" defTabSz="10687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7168468" y="4135107"/>
            <a:ext cx="963348" cy="99163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9" name="同心圆 117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1" name="椭圆 70"/>
          <p:cNvSpPr/>
          <p:nvPr/>
        </p:nvSpPr>
        <p:spPr>
          <a:xfrm rot="5400000">
            <a:off x="7285595" y="4255671"/>
            <a:ext cx="729101" cy="75051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42249" tIns="71124" rIns="142249" bIns="71124" rtlCol="0" anchor="ctr"/>
          <a:lstStyle/>
          <a:p>
            <a:pPr marL="0" marR="0" lvl="0" indent="0" algn="ctr" defTabSz="10687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8237212" y="2812514"/>
            <a:ext cx="963348" cy="99163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3" name="同心圆 121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>
                    <a:lumMod val="95000"/>
                  </a:sysClr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87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7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椭圆 74"/>
          <p:cNvSpPr/>
          <p:nvPr/>
        </p:nvSpPr>
        <p:spPr>
          <a:xfrm rot="5400000">
            <a:off x="8272668" y="2895280"/>
            <a:ext cx="729101" cy="75051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42249" tIns="71124" rIns="142249" bIns="71124" rtlCol="0" anchor="ctr"/>
          <a:lstStyle/>
          <a:p>
            <a:pPr marL="0" marR="0" lvl="0" indent="0" algn="ctr" defTabSz="10687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7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117" y="5396833"/>
            <a:ext cx="318916" cy="476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5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4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2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1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47" grpId="0"/>
          <p:bldP spid="49" grpId="0"/>
          <p:bldP spid="51" grpId="0"/>
          <p:bldP spid="53" grpId="0"/>
          <p:bldP spid="55" grpId="0"/>
          <p:bldP spid="59" grpId="0" animBg="1"/>
          <p:bldP spid="63" grpId="0" animBg="1"/>
          <p:bldP spid="67" grpId="0" animBg="1"/>
          <p:bldP spid="71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5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4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2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1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47" grpId="0"/>
          <p:bldP spid="49" grpId="0"/>
          <p:bldP spid="51" grpId="0"/>
          <p:bldP spid="53" grpId="0"/>
          <p:bldP spid="55" grpId="0"/>
          <p:bldP spid="59" grpId="0" animBg="1"/>
          <p:bldP spid="63" grpId="0" animBg="1"/>
          <p:bldP spid="67" grpId="0" animBg="1"/>
          <p:bldP spid="71" grpId="0" animBg="1"/>
          <p:bldP spid="7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090737" y="959724"/>
            <a:ext cx="6724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停词表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3735" y="1714500"/>
            <a:ext cx="77057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# 加载常用停用词</a:t>
            </a:r>
          </a:p>
          <a:p>
            <a:r>
              <a:rPr lang="zh-CN" altLang="en-US" sz="2000" dirty="0"/>
              <a:t>stopwords1 = [line.rstrip() for line in open('./中文停用词库.txt', 'r', encoding='utf-8</a:t>
            </a:r>
            <a:r>
              <a:rPr lang="zh-CN" altLang="en-US" sz="2000" dirty="0" smtClean="0"/>
              <a:t>')]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zh-CN" altLang="en-US" sz="2000" dirty="0"/>
              <a:t>stopwords2 = [line.rstrip() for line in open('./哈工大停用词表.txt', 'r', encoding='utf-8')]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stopwords</a:t>
            </a:r>
            <a:r>
              <a:rPr lang="zh-CN" altLang="en-US" sz="2000" dirty="0"/>
              <a:t>3 = [line.rstrip() for line in open('./四川大学机器智能实验室停用词库.txt', 'r', encoding='utf-8')]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stopwords </a:t>
            </a:r>
            <a:r>
              <a:rPr lang="zh-CN" altLang="en-US" sz="2000" dirty="0"/>
              <a:t>= stopwords1 + stopwords2 + stopwords3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370" y="274320"/>
            <a:ext cx="356235" cy="65766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210" y="274320"/>
            <a:ext cx="434340" cy="57835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9180" y="274320"/>
            <a:ext cx="510540" cy="57607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1505" y="12700"/>
            <a:ext cx="1057910" cy="6831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141095" y="2018030"/>
            <a:ext cx="672401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0_simplifyweibo.txt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3735" y="1714500"/>
            <a:ext cx="6381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095" y="3896274"/>
            <a:ext cx="10395197" cy="6688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96" y="2628179"/>
            <a:ext cx="10395196" cy="3734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8942" y="3260509"/>
            <a:ext cx="4098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raw_weibo_text.csv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8942" y="4858385"/>
            <a:ext cx="43059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clean_weibo_text.csv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800" b="1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094" y="5459763"/>
            <a:ext cx="10395197" cy="56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78926" y="44077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0061" r="5984" b="25336"/>
          <a:stretch>
            <a:fillRect/>
          </a:stretch>
        </p:blipFill>
        <p:spPr bwMode="auto">
          <a:xfrm flipH="1">
            <a:off x="6615225" y="4206696"/>
            <a:ext cx="5716543" cy="21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b="22763"/>
          <a:stretch>
            <a:fillRect/>
          </a:stretch>
        </p:blipFill>
        <p:spPr>
          <a:xfrm flipV="1">
            <a:off x="8245043" y="0"/>
            <a:ext cx="3946957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20" y="3512705"/>
            <a:ext cx="318916" cy="47679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546225" y="845185"/>
            <a:ext cx="52184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生成</a:t>
            </a:r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训练集和测试集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5015" y="195135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060" y="845185"/>
            <a:ext cx="5976620" cy="5515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015" y="1925320"/>
            <a:ext cx="5557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处理后的文本数据，将其中的每个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label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一类的文本取前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80%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作为训练集，后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20%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作为测试集，然后再把这四类的训练集和测试集加到整体的训练集和测试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集中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# 分割训练集和测试集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按每个情感值的80%做分割</a:t>
            </a: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train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_text_df, test_text_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df =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pitchFamily="34" charset="0"/>
              </a:rPr>
              <a:t>split_train_test(clean_text_df)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138303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tf_idf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3" y="5385146"/>
            <a:ext cx="835204" cy="7230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EEEBE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0275" y="3654425"/>
            <a:ext cx="7924800" cy="193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EEEBE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0275" y="1720470"/>
            <a:ext cx="3354342" cy="157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42" y="621267"/>
            <a:ext cx="3824771" cy="5567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 p14:presetBounceEnd="6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7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8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8131" y="338543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18364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特征提取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794" y="1637734"/>
            <a:ext cx="8390799" cy="40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931034" y="1929765"/>
            <a:ext cx="8153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计算词频，选取出现频率最高的前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个词构建常用词表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提取训练集和测试集的特征。通过计算每个常用词在每一行的权重（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tf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idf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的乘积）来表示特征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首先把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放到TextCollection类中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遍历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每一行的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text,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对每一个常用词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word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，如果这个词出现在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text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中，计算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tf_idf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word,text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84060" y="2796483"/>
            <a:ext cx="69621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nltk.text.TextCollection类是Text的集合，提供下列方法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idf(term)	         计算词term在语料库中的逆文档频率，即log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总文章数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文中出现term的文章数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tf(term,text)	统计term在text中的词频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tf_idf(term,text)	计算term在句子中的tf_idf,即tf*idf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60" y="472440"/>
            <a:ext cx="11339830" cy="596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</a:t>
            </a:r>
            <a:r>
              <a:rPr lang="zh-CN" altLang="en-US" b="1"/>
              <a:t>  </a:t>
            </a:r>
            <a:r>
              <a:rPr lang="zh-CN" altLang="en-US" sz="1400" b="1"/>
              <a:t> n_sample = text_df.shape[0] </a:t>
            </a:r>
            <a:r>
              <a:rPr lang="zh-CN" altLang="en-US" sz="1400" b="1">
                <a:sym typeface="+mn-ea"/>
              </a:rPr>
              <a:t> # 取出训练数据集的行数</a:t>
            </a:r>
            <a:endParaRPr lang="zh-CN" altLang="en-US" sz="1400" b="1"/>
          </a:p>
          <a:p>
            <a:r>
              <a:rPr lang="zh-CN" altLang="en-US" sz="1400" b="1"/>
              <a:t>    n_feat = len(common_words_freqs) </a:t>
            </a:r>
            <a:r>
              <a:rPr lang="zh-CN" altLang="en-US" sz="1400" b="1">
                <a:sym typeface="+mn-ea"/>
              </a:rPr>
              <a:t># 取出词频统计的个数</a:t>
            </a:r>
            <a:endParaRPr lang="zh-CN" altLang="en-US" sz="1400" b="1"/>
          </a:p>
          <a:p>
            <a:r>
              <a:rPr lang="zh-CN" altLang="en-US" sz="1400" b="1"/>
              <a:t>    # 取出词频统计的200个词语,word表示词语，_表示词频值，返回“所有常用单词”的列表</a:t>
            </a:r>
          </a:p>
          <a:p>
            <a:r>
              <a:rPr lang="zh-CN" altLang="en-US" sz="1400" b="1"/>
              <a:t>    common_words = [word for word, _ in common_words_freqs]</a:t>
            </a:r>
          </a:p>
          <a:p>
            <a:r>
              <a:rPr lang="zh-CN" altLang="en-US" sz="1400" b="1"/>
              <a:t>    X = np.zeros([n_sample, n_feat])  </a:t>
            </a:r>
            <a:r>
              <a:rPr lang="zh-CN" altLang="en-US" sz="1400" b="1">
                <a:sym typeface="+mn-ea"/>
              </a:rPr>
              <a:t> # 构建一个 n_sample行 200列的二维数组，用来保存200个单词在每一行的 tf-idf值</a:t>
            </a:r>
            <a:endParaRPr lang="zh-CN" altLang="en-US" sz="1400" b="1"/>
          </a:p>
          <a:p>
            <a:r>
              <a:rPr lang="zh-CN" altLang="en-US" sz="1400" b="1"/>
              <a:t>    y = np.zeros(n_sample)</a:t>
            </a:r>
          </a:p>
          <a:p>
            <a:r>
              <a:rPr lang="zh-CN" altLang="en-US" sz="1400" b="1"/>
              <a:t>    print('提取特征...')</a:t>
            </a:r>
          </a:p>
          <a:p>
            <a:r>
              <a:rPr lang="zh-CN" altLang="en-US" sz="1400" b="1"/>
              <a:t>       for i, r_data in text_df.iterrows(): </a:t>
            </a:r>
            <a:r>
              <a:rPr lang="zh-CN" altLang="en-US" sz="1400" b="1">
                <a:sym typeface="+mn-ea"/>
              </a:rPr>
              <a:t> # i 表示行索引， r_data 表示行数据,每次循环一行</a:t>
            </a:r>
            <a:endParaRPr lang="zh-CN" altLang="en-US" sz="1400" b="1"/>
          </a:p>
          <a:p>
            <a:r>
              <a:rPr lang="zh-CN" altLang="en-US" sz="1400" b="1"/>
              <a:t>        if (i + 1) % 5000 == 0:  # 每隔5000行就打印一次log</a:t>
            </a:r>
          </a:p>
          <a:p>
            <a:r>
              <a:rPr lang="zh-CN" altLang="en-US" sz="1400" b="1"/>
              <a:t>            print('已完成{}个样本的特征提取'.format(i + 1))</a:t>
            </a:r>
          </a:p>
          <a:p>
            <a:r>
              <a:rPr lang="zh-CN" altLang="en-US" sz="1400" b="1"/>
              <a:t>        # 每次循环当前行的text文本</a:t>
            </a:r>
          </a:p>
          <a:p>
            <a:r>
              <a:rPr lang="zh-CN" altLang="en-US" sz="1400" b="1"/>
              <a:t>        text = r_data['text']</a:t>
            </a:r>
          </a:p>
          <a:p>
            <a:r>
              <a:rPr lang="zh-CN" altLang="en-US" sz="1400" b="1"/>
              <a:t>        feat_vec = []</a:t>
            </a:r>
          </a:p>
          <a:p>
            <a:r>
              <a:rPr lang="zh-CN" altLang="en-US" sz="1400" b="1"/>
              <a:t>        # 循环遍历常用单词列表</a:t>
            </a:r>
          </a:p>
          <a:p>
            <a:r>
              <a:rPr lang="zh-CN" altLang="en-US" sz="1400" b="1"/>
              <a:t>        for word in common_words:</a:t>
            </a:r>
          </a:p>
          <a:p>
            <a:r>
              <a:rPr lang="zh-CN" altLang="en-US" sz="1400" b="1"/>
              <a:t>            # 如果word在当前行text文本里，则计算TF-IDF值</a:t>
            </a:r>
          </a:p>
          <a:p>
            <a:r>
              <a:rPr lang="zh-CN" altLang="en-US" sz="1400" b="1"/>
              <a:t>            if word in text:</a:t>
            </a:r>
          </a:p>
          <a:p>
            <a:r>
              <a:rPr lang="zh-CN" altLang="en-US" sz="1400" b="1"/>
              <a:t>                # 如果在高频词中，计算TF-IDF值</a:t>
            </a:r>
          </a:p>
          <a:p>
            <a:r>
              <a:rPr lang="zh-CN" altLang="en-US" sz="1400" b="1"/>
              <a:t>                tf_idf_val = text_collection.tf_idf(word, text)</a:t>
            </a:r>
          </a:p>
          <a:p>
            <a:r>
              <a:rPr lang="zh-CN" altLang="en-US" sz="1400" b="1"/>
              <a:t>            else:</a:t>
            </a:r>
          </a:p>
          <a:p>
            <a:r>
              <a:rPr lang="zh-CN" altLang="en-US" sz="1400" b="1"/>
              <a:t>                tf_idf_val = 0</a:t>
            </a:r>
          </a:p>
          <a:p>
            <a:r>
              <a:rPr lang="zh-CN" altLang="en-US" sz="1400" b="1"/>
              <a:t>            # 保存每个高频词在每行文本的TF-IDF值</a:t>
            </a:r>
          </a:p>
          <a:p>
            <a:r>
              <a:rPr lang="zh-CN" altLang="en-US" sz="1400" b="1"/>
              <a:t>            feat_vec.append(tf_idf_val)</a:t>
            </a:r>
          </a:p>
          <a:p>
            <a:endParaRPr lang="zh-CN" altLang="en-US" sz="1400" b="1"/>
          </a:p>
          <a:p>
            <a:r>
              <a:rPr lang="zh-CN" altLang="en-US" sz="1400" b="1"/>
              <a:t>        X[i, :] = np.array(feat_vec) </a:t>
            </a:r>
            <a:r>
              <a:rPr lang="zh-CN" altLang="en-US" sz="1400" b="1">
                <a:sym typeface="+mn-ea"/>
              </a:rPr>
              <a:t># 将常用单词在每行文本的tf-idf值存到X对应的行里</a:t>
            </a:r>
            <a:endParaRPr lang="zh-CN" altLang="en-US" sz="1400" b="1"/>
          </a:p>
          <a:p>
            <a:r>
              <a:rPr lang="zh-CN" altLang="en-US" sz="1400" b="1"/>
              <a:t>        y[i] = int(r_data['label']) </a:t>
            </a:r>
            <a:r>
              <a:rPr lang="zh-CN" altLang="en-US" sz="1400" b="1">
                <a:sym typeface="+mn-ea"/>
              </a:rPr>
              <a:t># 获取每行label标签的情感值，并存储</a:t>
            </a:r>
            <a:endParaRPr lang="zh-CN" altLang="en-US" sz="1400" b="1"/>
          </a:p>
          <a:p>
            <a:r>
              <a:rPr lang="zh-CN" altLang="en-US" sz="1400" b="1"/>
              <a:t>    return X, 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8306435" y="1852295"/>
            <a:ext cx="2940050" cy="28555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636135" y="1843405"/>
            <a:ext cx="2919730" cy="28238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0080" y="1853565"/>
            <a:ext cx="2889885" cy="28549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32380" y="998220"/>
            <a:ext cx="4011295" cy="58597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70610" y="2810510"/>
            <a:ext cx="212217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spc="300" dirty="0">
                <a:latin typeface="黑体" panose="02010609060101010101" charset="-122"/>
                <a:ea typeface="黑体" panose="02010609060101010101" charset="-122"/>
              </a:rPr>
              <a:t>贝叶斯</a:t>
            </a:r>
          </a:p>
        </p:txBody>
      </p:sp>
      <p:sp>
        <p:nvSpPr>
          <p:cNvPr id="25" name="矩形 24"/>
          <p:cNvSpPr/>
          <p:nvPr/>
        </p:nvSpPr>
        <p:spPr>
          <a:xfrm>
            <a:off x="5248910" y="2751455"/>
            <a:ext cx="18002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 dirty="0">
                <a:latin typeface="黑体" panose="02010609060101010101" charset="-122"/>
                <a:ea typeface="黑体" panose="02010609060101010101" charset="-122"/>
              </a:rPr>
              <a:t>SVM</a:t>
            </a:r>
          </a:p>
        </p:txBody>
      </p:sp>
      <p:sp>
        <p:nvSpPr>
          <p:cNvPr id="28" name="矩形 27"/>
          <p:cNvSpPr/>
          <p:nvPr/>
        </p:nvSpPr>
        <p:spPr>
          <a:xfrm>
            <a:off x="8256905" y="2810510"/>
            <a:ext cx="303974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spc="300" dirty="0">
                <a:latin typeface="黑体" panose="02010609060101010101" charset="-122"/>
                <a:ea typeface="黑体" panose="02010609060101010101" charset="-122"/>
              </a:rPr>
              <a:t>逻辑回归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640" y="835025"/>
            <a:ext cx="3060065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经典模型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bldLvl="0" animBg="1"/>
          <p:bldP spid="24" grpId="0" bldLvl="0" animBg="1"/>
          <p:bldP spid="13" grpId="0" bldLvl="0" animBg="1"/>
          <p:bldP spid="2" grpId="0"/>
          <p:bldP spid="25" grpId="0"/>
          <p:bldP spid="28" grpId="0"/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bldLvl="0" animBg="1"/>
          <p:bldP spid="24" grpId="0" bldLvl="0" animBg="1"/>
          <p:bldP spid="13" grpId="0" bldLvl="0" animBg="1"/>
          <p:bldP spid="2" grpId="0"/>
          <p:bldP spid="25" grpId="0"/>
          <p:bldP spid="28" grpId="0"/>
          <p:bldP spid="10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7"/>
          <p:cNvSpPr txBox="1"/>
          <p:nvPr/>
        </p:nvSpPr>
        <p:spPr>
          <a:xfrm>
            <a:off x="880745" y="1852295"/>
            <a:ext cx="840613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每个特征上都乘以一个回归系数，然后把所有的结果值相加，将这个总和带入Sigmoid函数中，进而得到一个范围在0~1之间的数值。任何大于0.5的数据被分入1类，小于0.5即归为0类。用测试数据求得sigmoid的值就能根据该值对测试数据分类了所以Logistic回归也可以被看成是一种概率估计。</a:t>
            </a:r>
          </a:p>
          <a:p>
            <a:endParaRPr lang="en-US" altLang="zh-CN" sz="32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640" y="835025"/>
            <a:ext cx="32480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逻辑回归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91" y="-1244"/>
            <a:ext cx="2856151" cy="61952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065270"/>
            <a:ext cx="2582545" cy="80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10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8883" y="62115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877210" y="915979"/>
            <a:ext cx="22955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朴素贝叶斯</a:t>
            </a:r>
          </a:p>
        </p:txBody>
      </p:sp>
      <p:pic>
        <p:nvPicPr>
          <p:cNvPr id="39" name="图片 38" descr="图片包含 配件, 粉红色&#10;&#10;自动生成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1558" y="0"/>
            <a:ext cx="354044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6588" y="1817112"/>
            <a:ext cx="85464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朴素贝叶斯算法是假设各个特征之间相互独立。</a:t>
            </a: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那么贝叶斯公式中P(X|Y)可写成 P(X|Y)=P(x1|Y)P(x2|Y)⋯P(xn|Y)     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X:特征向量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Y:类别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  <a:p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朴素贝叶斯公式： </a:t>
            </a: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P(Y|X)=P(x1|Y)P(x2|Y)⋯P(xn|Y)P(Y)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P(X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高斯模型 ：当特征是连续变量的时候，假设特征分布为正态分布，根据样本算出均值和方差，再求得概率</a:t>
            </a: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伯努利模型：适用于离散特征的情况，伯努利模型中每个特征的取值只能是1和0。假定输入数据为二分类数据，分别计算每个类别中每个特征不为0的元素个数</a:t>
            </a: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多项式模型：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假设特征分布为多项式分布，也适用于文本分类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8883" y="62115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2090737" y="838575"/>
            <a:ext cx="25571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朴素贝叶斯</a:t>
            </a:r>
          </a:p>
        </p:txBody>
      </p:sp>
      <p:pic>
        <p:nvPicPr>
          <p:cNvPr id="39" name="图片 38" descr="图片包含 配件, 粉红色&#10;&#10;自动生成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1558" y="0"/>
            <a:ext cx="3540442" cy="6858000"/>
          </a:xfrm>
          <a:prstGeom prst="rect">
            <a:avLst/>
          </a:prstGeom>
        </p:spPr>
      </p:pic>
      <p:sp>
        <p:nvSpPr>
          <p:cNvPr id="57" name="TextBox 28"/>
          <p:cNvSpPr txBox="1"/>
          <p:nvPr/>
        </p:nvSpPr>
        <p:spPr>
          <a:xfrm>
            <a:off x="898793" y="2868241"/>
            <a:ext cx="8020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朴素贝叶斯模型的泛化能力比线性模型稍差，但它的训练速度更快。它通过单独查看每个特征来学习参数，并从每个特征中收集简单的类别统计数据。想要作出预测，需要将数据点与每个类别的统计数据进行比较，并将最匹配的类别作为预测结果</a:t>
            </a:r>
          </a:p>
        </p:txBody>
      </p:sp>
      <p:sp>
        <p:nvSpPr>
          <p:cNvPr id="3" name="矩形 2"/>
          <p:cNvSpPr/>
          <p:nvPr/>
        </p:nvSpPr>
        <p:spPr>
          <a:xfrm>
            <a:off x="898793" y="2058269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朴素贝叶斯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模型与线性模型比较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7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7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5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195995" y="253805"/>
            <a:ext cx="4680292" cy="3970757"/>
            <a:chOff x="1244758" y="460793"/>
            <a:chExt cx="6952213" cy="5854338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09648" flipV="1">
              <a:off x="4766545" y="4397538"/>
              <a:ext cx="1067072" cy="1839926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0945" y="198457"/>
              <a:ext cx="1603426" cy="2292222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1113507" y="2544328"/>
              <a:ext cx="2323033" cy="2060531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20010">
              <a:off x="1663549" y="1576056"/>
              <a:ext cx="717808" cy="1237699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369552">
              <a:off x="5935322" y="2606041"/>
              <a:ext cx="1610359" cy="1428388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2468">
              <a:off x="4945823" y="4450675"/>
              <a:ext cx="1639276" cy="1454038"/>
            </a:xfrm>
            <a:prstGeom prst="rect">
              <a:avLst/>
            </a:prstGeom>
          </p:spPr>
        </p:pic>
        <p:sp>
          <p:nvSpPr>
            <p:cNvPr id="44" name="椭圆 43"/>
            <p:cNvSpPr/>
            <p:nvPr/>
          </p:nvSpPr>
          <p:spPr>
            <a:xfrm>
              <a:off x="2502981" y="1162756"/>
              <a:ext cx="4488467" cy="443989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11254" y="612423"/>
              <a:ext cx="2683701" cy="2380442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5664">
              <a:off x="5977176" y="3584595"/>
              <a:ext cx="1852225" cy="205317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28496">
              <a:off x="5571262" y="1630993"/>
              <a:ext cx="2730528" cy="252089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37543" y="4224922"/>
              <a:ext cx="2173650" cy="2006767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3" y="-12700"/>
            <a:ext cx="7618842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flipH="1">
            <a:off x="6834718" y="-12700"/>
            <a:ext cx="5545066" cy="685800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4" name="组合 3"/>
          <p:cNvGrpSpPr/>
          <p:nvPr/>
        </p:nvGrpSpPr>
        <p:grpSpPr>
          <a:xfrm>
            <a:off x="4442713" y="4232620"/>
            <a:ext cx="740674" cy="753666"/>
            <a:chOff x="2969924" y="1456132"/>
            <a:chExt cx="633448" cy="633448"/>
          </a:xfrm>
          <a:effectLst>
            <a:outerShdw blurRad="63500" sx="102000" sy="102000" algn="ctr" rotWithShape="0">
              <a:srgbClr val="FF779B">
                <a:alpha val="40000"/>
              </a:srgb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3013623" y="1488975"/>
              <a:ext cx="568339" cy="568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gradFill>
                    <a:gsLst>
                      <a:gs pos="0">
                        <a:srgbClr val="FF779B"/>
                      </a:gs>
                      <a:gs pos="100000">
                        <a:srgbClr val="FFE09F"/>
                      </a:gs>
                    </a:gsLst>
                    <a:lin ang="270000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贰</a:t>
              </a:r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969924" y="1456132"/>
              <a:ext cx="633448" cy="633448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gradFill>
                  <a:gsLst>
                    <a:gs pos="0">
                      <a:srgbClr val="FF779B"/>
                    </a:gs>
                    <a:gs pos="100000">
                      <a:srgbClr val="FFE09F"/>
                    </a:gs>
                  </a:gsLst>
                  <a:lin ang="270000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79346" y="4232620"/>
            <a:ext cx="740674" cy="753666"/>
            <a:chOff x="2977389" y="1456110"/>
            <a:chExt cx="633448" cy="633448"/>
          </a:xfrm>
          <a:effectLst>
            <a:outerShdw blurRad="63500" sx="102000" sy="102000" algn="ctr" rotWithShape="0">
              <a:srgbClr val="FF779B">
                <a:alpha val="40000"/>
              </a:srgb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3013623" y="1488975"/>
              <a:ext cx="568339" cy="568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gradFill>
                    <a:gsLst>
                      <a:gs pos="0">
                        <a:srgbClr val="FF779B"/>
                      </a:gs>
                      <a:gs pos="100000">
                        <a:srgbClr val="FFE09F"/>
                      </a:gs>
                    </a:gsLst>
                    <a:lin ang="270000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叁</a:t>
              </a: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2977389" y="1456110"/>
              <a:ext cx="633448" cy="633448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gradFill>
                  <a:gsLst>
                    <a:gs pos="0">
                      <a:srgbClr val="FF779B"/>
                    </a:gs>
                    <a:gs pos="100000">
                      <a:srgbClr val="FFE09F"/>
                    </a:gs>
                  </a:gsLst>
                  <a:lin ang="270000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15980" y="4232620"/>
            <a:ext cx="740674" cy="753666"/>
            <a:chOff x="2977565" y="1459807"/>
            <a:chExt cx="633448" cy="633448"/>
          </a:xfrm>
          <a:effectLst>
            <a:outerShdw blurRad="63500" sx="102000" sy="102000" algn="ctr" rotWithShape="0">
              <a:srgbClr val="FF779B">
                <a:alpha val="40000"/>
              </a:srgb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3013623" y="1488975"/>
              <a:ext cx="568339" cy="568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gradFill>
                    <a:gsLst>
                      <a:gs pos="0">
                        <a:srgbClr val="FF779B"/>
                      </a:gs>
                      <a:gs pos="100000">
                        <a:srgbClr val="FFE09F"/>
                      </a:gs>
                    </a:gsLst>
                    <a:lin ang="270000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肆</a:t>
              </a: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2977565" y="1459807"/>
              <a:ext cx="633448" cy="633448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gradFill>
                  <a:gsLst>
                    <a:gs pos="0">
                      <a:srgbClr val="FF779B"/>
                    </a:gs>
                    <a:gs pos="100000">
                      <a:srgbClr val="FFE09F"/>
                    </a:gs>
                  </a:gsLst>
                  <a:lin ang="270000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57784" y="4267324"/>
            <a:ext cx="740674" cy="753666"/>
            <a:chOff x="2969924" y="1456132"/>
            <a:chExt cx="633448" cy="633448"/>
          </a:xfrm>
          <a:effectLst>
            <a:outerShdw blurRad="63500" sx="102000" sy="102000" algn="ctr" rotWithShape="0">
              <a:srgbClr val="FF779B">
                <a:alpha val="40000"/>
              </a:srgbClr>
            </a:outerShdw>
          </a:effectLst>
        </p:grpSpPr>
        <p:sp>
          <p:nvSpPr>
            <p:cNvPr id="17" name="椭圆 16"/>
            <p:cNvSpPr/>
            <p:nvPr/>
          </p:nvSpPr>
          <p:spPr>
            <a:xfrm>
              <a:off x="3013623" y="1488975"/>
              <a:ext cx="568339" cy="568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gradFill>
                    <a:gsLst>
                      <a:gs pos="0">
                        <a:srgbClr val="FF779B"/>
                      </a:gs>
                      <a:gs pos="100000">
                        <a:srgbClr val="FFE09F"/>
                      </a:gs>
                    </a:gsLst>
                    <a:lin ang="2700000" scaled="0"/>
                  </a:gra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壹</a:t>
              </a: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2969924" y="1456132"/>
              <a:ext cx="633448" cy="633448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gradFill>
                  <a:gsLst>
                    <a:gs pos="0">
                      <a:srgbClr val="FF779B"/>
                    </a:gs>
                    <a:gs pos="100000">
                      <a:srgbClr val="FFE09F"/>
                    </a:gs>
                  </a:gsLst>
                  <a:lin ang="2700000" scaled="0"/>
                </a:gra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26648" y="1496179"/>
            <a:ext cx="2699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12300" y="2241483"/>
            <a:ext cx="193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2400" spc="3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+mn-ea"/>
              </a:rPr>
              <a:t>Contents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93" y="5570499"/>
            <a:ext cx="318916" cy="4767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0450" y="1530301"/>
            <a:ext cx="968126" cy="1248139"/>
          </a:xfrm>
          <a:prstGeom prst="rect">
            <a:avLst/>
          </a:prstGeom>
          <a:effectLst/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934" y="3014576"/>
            <a:ext cx="3699369" cy="3669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5507" y="5076128"/>
            <a:ext cx="553998" cy="1596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188" dirty="0">
                <a:latin typeface="华文隶书" panose="02010800040101010101" pitchFamily="2" charset="-122"/>
                <a:ea typeface="华文隶书" panose="02010800040101010101" pitchFamily="2" charset="-122"/>
              </a:rPr>
              <a:t>数据集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33747" y="5076127"/>
            <a:ext cx="553998" cy="1936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188" dirty="0">
                <a:latin typeface="华文隶书" panose="02010800040101010101" pitchFamily="2" charset="-122"/>
                <a:ea typeface="华文隶书" panose="02010800040101010101" pitchFamily="2" charset="-122"/>
              </a:rPr>
              <a:t>词汇分析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72033" y="5076128"/>
            <a:ext cx="553998" cy="19084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188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机器学习</a:t>
            </a:r>
            <a:endParaRPr lang="zh-CN" altLang="en-US" sz="2400" spc="188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10230" y="5076128"/>
            <a:ext cx="553998" cy="1596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188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分析改进</a:t>
            </a:r>
            <a:endParaRPr lang="zh-CN" altLang="en-US" sz="2400" spc="188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2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  <p:bldP spid="3" grpId="0"/>
          <p:bldP spid="7" grpId="0"/>
          <p:bldP spid="11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  <p:bldP spid="3" grpId="0"/>
          <p:bldP spid="7" grpId="0"/>
          <p:bldP spid="11" grpId="0"/>
          <p:bldP spid="1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0" r="51832" b="13456"/>
          <a:stretch>
            <a:fillRect/>
          </a:stretch>
        </p:blipFill>
        <p:spPr>
          <a:xfrm flipH="1">
            <a:off x="8389727" y="266153"/>
            <a:ext cx="3790233" cy="476551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1523" y="6362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12" y="4793268"/>
            <a:ext cx="318916" cy="47679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123355" y="959724"/>
            <a:ext cx="21907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SVM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8739" y="1811655"/>
            <a:ext cx="73772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scikit-learn中SVM的算法库分为两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类：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一类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是分类的算法库，包括SVC， NuSVC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，LinearSVC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3个类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一类是回归算法库，包括SVR， NuSVR，和LinearSVR 3个类。相关的类都包括在sklearn.svm模块之中。</a:t>
            </a:r>
          </a:p>
          <a:p>
            <a:pPr algn="l"/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SVC， NuSVC，和LinearSVC 3个分类的类，SVC和 NuSVC差不多，区别仅仅在于对损失的度量方式不同，而LinearSVC仅仅支持线性核函数，如果数据是线性可以拟合的，那么使用LinearSVC去分类。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7523" y="40906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2226" y="1385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663064" y="867410"/>
            <a:ext cx="70937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训练模型、测试模型、评估准确率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445" y="1421130"/>
            <a:ext cx="3676015" cy="3578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0860" y="4159250"/>
            <a:ext cx="108337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rial Black" panose="020B0A04020102020204" pitchFamily="34" charset="0"/>
              </a:rPr>
              <a:t>计算准确率</a:t>
            </a:r>
            <a:endParaRPr lang="zh-CN" altLang="en-US" dirty="0">
              <a:solidFill>
                <a:srgbClr val="FF0000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def cal_acc(true_labels, pred_labels):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n_total = len(true_labels)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# 判断模型预测结果和情感值，如果相等返回True，表示预测成功，否则返回False，表示预测失败。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correct_list = [true_labels[i] == pred_labels[i] for i in range(n_total)]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# sum(correct_list) 统计所有成功的行，和总行数的商，表示预测准确率。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acc = sum(correct_list) / n_total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return acc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0230" y="1417320"/>
            <a:ext cx="67754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sym typeface="+mn-ea"/>
              </a:rPr>
              <a:t>训练模型</a:t>
            </a:r>
            <a:endParaRPr lang="zh-CN" altLang="en-US" dirty="0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# 创建朴素贝叶斯模型/逻辑回归模型/SVM模型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gnb = svm.SVR()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  <a:sym typeface="+mn-ea"/>
              </a:rPr>
              <a:t>#  </a:t>
            </a:r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gnb = GaussianNB()</a:t>
            </a:r>
          </a:p>
          <a:p>
            <a:r>
              <a:rPr lang="en-US" altLang="zh-CN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#  </a:t>
            </a:r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  <a:sym typeface="+mn-ea"/>
              </a:rPr>
              <a:t>gnb = </a:t>
            </a:r>
            <a:r>
              <a:rPr lang="en-US" altLang="zh-CN" dirty="0" err="1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LogisticRegression</a:t>
            </a:r>
            <a:r>
              <a:rPr lang="en-US" altLang="zh-CN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()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# 向模型加载训练集特征数据，训练模型，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gnb.fit(train_X, train_y)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  <a:sym typeface="+mn-ea"/>
              </a:rPr>
              <a:t>测试模型</a:t>
            </a:r>
            <a:endParaRPr lang="zh-CN" altLang="en-US" dirty="0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# 加载测试集特征数据，用来预测数据。</a:t>
            </a:r>
          </a:p>
          <a:p>
            <a:r>
              <a:rPr lang="zh-CN" altLang="en-US" dirty="0">
                <a:latin typeface="Adobe Devanagari" panose="02040503050201020203" pitchFamily="18" charset="0"/>
                <a:ea typeface="楷体" panose="02010609060101010101" pitchFamily="49" charset="-122"/>
                <a:cs typeface="Adobe Devanagari" panose="02040503050201020203" pitchFamily="18" charset="0"/>
              </a:rPr>
              <a:t>    test_pred = gnb.predict(test_X)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8883" y="621155"/>
            <a:ext cx="3699369" cy="36690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2090737" y="838575"/>
            <a:ext cx="2557183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准确率</a:t>
            </a:r>
          </a:p>
        </p:txBody>
      </p:sp>
      <p:pic>
        <p:nvPicPr>
          <p:cNvPr id="39" name="图片 38" descr="图片包含 配件, 粉红色&#10;&#10;自动生成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1558" y="0"/>
            <a:ext cx="3540442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05405" y="1783248"/>
            <a:ext cx="251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朴素贝叶斯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05405" y="3438103"/>
            <a:ext cx="289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逻辑回归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06394" y="4793734"/>
            <a:ext cx="2292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SVM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85687" y="2554952"/>
            <a:ext cx="546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准确率：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0.5995403944319916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5688" y="1793849"/>
            <a:ext cx="546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准确率：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0.28925012714498294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85687" y="3561213"/>
            <a:ext cx="546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准确率：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0.6010849705212002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70946" y="4881582"/>
            <a:ext cx="546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准确率：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0.6010849705212002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2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22" y="1852209"/>
            <a:ext cx="8622955" cy="29814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124572" y="959724"/>
            <a:ext cx="39207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English dataset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9" name="TextBox 1"/>
          <p:cNvSpPr>
            <a:spLocks noChangeArrowheads="1"/>
          </p:cNvSpPr>
          <p:nvPr/>
        </p:nvSpPr>
        <p:spPr bwMode="auto">
          <a:xfrm>
            <a:off x="1178317" y="1942535"/>
            <a:ext cx="1525231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Anger</a:t>
            </a:r>
            <a:endParaRPr lang="en-US" altLang="zh-CN" sz="1600" dirty="0">
              <a:solidFill>
                <a:srgbClr val="CE657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Boredom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Enthusiasm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Empty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Fun</a:t>
            </a:r>
          </a:p>
          <a:p>
            <a:r>
              <a:rPr lang="en-US" altLang="zh-CN" sz="1600" b="1" dirty="0" err="1" smtClean="0">
                <a:solidFill>
                  <a:srgbClr val="CE6576"/>
                </a:solidFill>
                <a:latin typeface="Arial Black" panose="020B0A04020102020204" pitchFamily="34" charset="0"/>
              </a:rPr>
              <a:t>Relif</a:t>
            </a:r>
            <a:endParaRPr lang="en-US" altLang="zh-CN" sz="1600" b="1" dirty="0" smtClean="0">
              <a:solidFill>
                <a:srgbClr val="CE6576"/>
              </a:solidFill>
              <a:latin typeface="Arial Black" panose="020B0A04020102020204" pitchFamily="34" charset="0"/>
            </a:endParaRP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Surprise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Love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Hate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Neutral</a:t>
            </a:r>
          </a:p>
          <a:p>
            <a:r>
              <a:rPr lang="en-US" altLang="zh-CN" sz="1600" b="1" dirty="0" smtClean="0">
                <a:solidFill>
                  <a:srgbClr val="CE6576"/>
                </a:solidFill>
                <a:latin typeface="Arial Black" panose="020B0A04020102020204" pitchFamily="34" charset="0"/>
              </a:rPr>
              <a:t>worry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bldLvl="0" autoUpdateAnimBg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990190" y="838436"/>
            <a:ext cx="1897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method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8" name="文本框 45"/>
          <p:cNvSpPr txBox="1">
            <a:spLocks noChangeArrowheads="1"/>
          </p:cNvSpPr>
          <p:nvPr/>
        </p:nvSpPr>
        <p:spPr bwMode="auto">
          <a:xfrm>
            <a:off x="473477" y="2844225"/>
            <a:ext cx="28806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i="1" dirty="0" smtClean="0">
                <a:solidFill>
                  <a:schemeClr val="tx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Model</a:t>
            </a:r>
            <a:endParaRPr lang="zh-CN" altLang="zh-CN" sz="3200" b="1" i="1" dirty="0">
              <a:solidFill>
                <a:schemeClr val="tx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49"/>
          <p:cNvSpPr txBox="1">
            <a:spLocks noChangeArrowheads="1"/>
          </p:cNvSpPr>
          <p:nvPr/>
        </p:nvSpPr>
        <p:spPr bwMode="auto">
          <a:xfrm>
            <a:off x="1298376" y="3524430"/>
            <a:ext cx="373785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Multinomial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Naive Bayes Classifier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Linear SVM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Logistic regression</a:t>
            </a:r>
          </a:p>
          <a:p>
            <a:pPr algn="just"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Random Forest Classifier</a:t>
            </a:r>
          </a:p>
          <a:p>
            <a:pPr algn="ctr" eaLnBrk="1" hangingPunct="1"/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45"/>
          <p:cNvSpPr txBox="1">
            <a:spLocks noChangeArrowheads="1"/>
          </p:cNvSpPr>
          <p:nvPr/>
        </p:nvSpPr>
        <p:spPr bwMode="auto">
          <a:xfrm>
            <a:off x="8148693" y="1630235"/>
            <a:ext cx="28806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 b="1" i="1" dirty="0" err="1">
                <a:solidFill>
                  <a:schemeClr val="tx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metrix</a:t>
            </a:r>
            <a:endParaRPr lang="zh-CN" altLang="zh-CN" sz="3200" b="1" i="1" dirty="0">
              <a:solidFill>
                <a:schemeClr val="tx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49"/>
          <p:cNvSpPr txBox="1">
            <a:spLocks noChangeArrowheads="1"/>
          </p:cNvSpPr>
          <p:nvPr/>
        </p:nvSpPr>
        <p:spPr bwMode="auto">
          <a:xfrm>
            <a:off x="7982309" y="2388087"/>
            <a:ext cx="3213462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Tf-idf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count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1" t="1" r="21354" b="47207"/>
          <a:stretch>
            <a:fillRect/>
          </a:stretch>
        </p:blipFill>
        <p:spPr>
          <a:xfrm rot="16200000">
            <a:off x="4532879" y="2325540"/>
            <a:ext cx="4682358" cy="438256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78" y="1389119"/>
            <a:ext cx="1111765" cy="104262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8529626" y="3702966"/>
            <a:ext cx="2607793" cy="1852789"/>
            <a:chOff x="2583092" y="2581149"/>
            <a:chExt cx="2607793" cy="18527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2828385" y="2547044"/>
              <a:ext cx="1142020" cy="163260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02059" y="2581149"/>
              <a:ext cx="2088826" cy="18527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3" fill="hold" nodeType="withEffect" p14:presetBounceEnd="6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9" presetID="5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9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9" presetID="5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13" y="1826141"/>
            <a:ext cx="6897063" cy="42106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59" y="1852209"/>
            <a:ext cx="362001" cy="1619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286" y="2424545"/>
            <a:ext cx="352474" cy="13577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128738" y="174851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count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128738" y="230776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Tf-idf</a:t>
            </a:r>
            <a:endParaRPr lang="zh-CN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990190" y="838436"/>
            <a:ext cx="22131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compare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0" y="19386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5825190" y="450175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305" y="-178626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8083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23643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7673968" y="272372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6043653" y="4935931"/>
            <a:ext cx="2109809" cy="187140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71804" y="619152"/>
            <a:ext cx="5740574" cy="5619695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8099" y="334070"/>
            <a:ext cx="2978724" cy="2642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7526376" y="4044740"/>
            <a:ext cx="2383883" cy="26425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6999099" y="-18322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5665" y="4279945"/>
            <a:ext cx="2861846" cy="2642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61" y="3834365"/>
            <a:ext cx="968126" cy="1248139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12" y="2385406"/>
            <a:ext cx="318916" cy="4767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9844" y="1719558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62498" y="3442772"/>
            <a:ext cx="335680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分析改进</a:t>
            </a:r>
            <a:endParaRPr lang="zh-CN" altLang="en-US" sz="60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PA_库_文本框 55"/>
          <p:cNvSpPr txBox="1"/>
          <p:nvPr>
            <p:custDataLst>
              <p:tags r:id="rId1"/>
            </p:custDataLst>
          </p:nvPr>
        </p:nvSpPr>
        <p:spPr>
          <a:xfrm>
            <a:off x="4470964" y="4412024"/>
            <a:ext cx="293987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造字工房悦黑（非商用）常规体" pitchFamily="2" charset="-122"/>
                <a:cs typeface="Arial" panose="020B0604020202020204" pitchFamily="34" charset="0"/>
              </a:rPr>
              <a:t>ADD YOUR TITLE HERE</a:t>
            </a:r>
            <a:endParaRPr kumimoji="0" lang="zh-CN" altLang="en-US" sz="1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造字工房悦黑（非商用）常规体" pitchFamily="2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1" presetID="2" presetClass="entr" presetSubtype="6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  <p:bldP spid="37" grpId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1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  <p:bldP spid="37" grpId="0" autoUpdateAnimBg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蛋糕, 鲜花, 餐桌, 室内&#10;&#10;自动生成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8" y="2307478"/>
            <a:ext cx="4655459" cy="4550521"/>
          </a:xfrm>
          <a:prstGeom prst="rect">
            <a:avLst/>
          </a:prstGeom>
          <a:effectLst/>
        </p:spPr>
      </p:pic>
      <p:grpSp>
        <p:nvGrpSpPr>
          <p:cNvPr id="25" name="组合 24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31" name="TextBox 3"/>
          <p:cNvSpPr txBox="1">
            <a:spLocks noChangeArrowheads="1"/>
          </p:cNvSpPr>
          <p:nvPr/>
        </p:nvSpPr>
        <p:spPr bwMode="auto">
          <a:xfrm>
            <a:off x="2322106" y="761457"/>
            <a:ext cx="4906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What we have done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44633" y="1879939"/>
            <a:ext cx="422423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网络爬虫   微博数据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带有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label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数据集的查找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停词表获取和应用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三种经典模型的理解与应用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两种方法的比较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文献查找  论文阅读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72" y="1449574"/>
            <a:ext cx="1111765" cy="10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82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6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7" name="文本框 6"/>
          <p:cNvSpPr txBox="1"/>
          <p:nvPr/>
        </p:nvSpPr>
        <p:spPr>
          <a:xfrm>
            <a:off x="6395612" y="1970887"/>
            <a:ext cx="20697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微博封号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论文！！！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labeled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优化中问题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准确率衡量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72" y="1449574"/>
            <a:ext cx="1111765" cy="1042626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322106" y="761457"/>
            <a:ext cx="467018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problems we meet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  <p:pic>
        <p:nvPicPr>
          <p:cNvPr id="10" name="图片 9" descr="图片包含 蛋糕, 鲜花, 餐桌, 室内&#10;&#10;自动生成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4" y="2307479"/>
            <a:ext cx="4655459" cy="45505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705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3" fill="hold" nodeType="withEffect" p14:presetBounceEnd="67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t="1" r="21354" b="47207"/>
          <a:stretch>
            <a:fillRect/>
          </a:stretch>
        </p:blipFill>
        <p:spPr>
          <a:xfrm rot="5400000" flipV="1">
            <a:off x="6682296" y="-134909"/>
            <a:ext cx="4112744" cy="4382562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322106" y="761457"/>
            <a:ext cx="17414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Arial Black" panose="020B0A04020102020204" pitchFamily="34" charset="0"/>
                <a:ea typeface="方正清刻本悦宋简体" panose="02000000000000000000" pitchFamily="2" charset="-122"/>
              </a:rPr>
              <a:t>further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Arial Black" panose="020B0A04020102020204" pitchFamily="34" charset="0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2506" y="2242514"/>
            <a:ext cx="47820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现有经典机器学习的问题与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改进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深度学习（尝试使用神经网络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卷积神经网络模型</a:t>
            </a: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深度信任网络模型</a:t>
            </a: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堆栈自编码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网络模型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准确率提高和算法复杂度的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改进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等线" panose="02010600030101010101" charset="-122"/>
              <a:buChar char="※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可视化图表的生成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等线" panose="02010600030101010101" charset="-122"/>
              <a:buChar char="※"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9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0" y="19386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5825190" y="450175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305" y="-178626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8083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23643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7673968" y="272372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6043653" y="4935931"/>
            <a:ext cx="2109809" cy="187140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71804" y="619152"/>
            <a:ext cx="5740574" cy="5619695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8099" y="334070"/>
            <a:ext cx="2978724" cy="2642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7526376" y="4044740"/>
            <a:ext cx="2383883" cy="26425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6999099" y="-18322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5665" y="4279945"/>
            <a:ext cx="2861846" cy="2642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61" y="3834365"/>
            <a:ext cx="968126" cy="1248139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12" y="2385406"/>
            <a:ext cx="318916" cy="4767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9844" y="1719558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62498" y="3442772"/>
            <a:ext cx="3356809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Arial Black" panose="020B0A04020102020204" pitchFamily="34" charset="0"/>
                <a:ea typeface="华文楷体" panose="02010600040101010101" pitchFamily="2" charset="-122"/>
              </a:rPr>
              <a:t>dataset</a:t>
            </a:r>
            <a:endParaRPr lang="zh-CN" altLang="en-US" sz="54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Arial Black" panose="020B0A040201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7" name="PA_库_文本框 55"/>
          <p:cNvSpPr txBox="1"/>
          <p:nvPr>
            <p:custDataLst>
              <p:tags r:id="rId1"/>
            </p:custDataLst>
          </p:nvPr>
        </p:nvSpPr>
        <p:spPr>
          <a:xfrm>
            <a:off x="4470964" y="4412024"/>
            <a:ext cx="2939877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造字工房悦黑（非商用）常规体" pitchFamily="2" charset="-122"/>
                <a:cs typeface="Arial" panose="020B0604020202020204" pitchFamily="34" charset="0"/>
              </a:rPr>
              <a:t>ADD YOUR TITLE HERE</a:t>
            </a:r>
            <a:endParaRPr kumimoji="0" lang="zh-CN" altLang="en-US" sz="1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造字工房悦黑（非商用）常规体" pitchFamily="2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1" presetID="2" presetClass="entr" presetSubtype="6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  <p:bldP spid="37" grpId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1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  <p:bldP spid="37" grpId="0" autoUpdateAnimBg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0" y="19386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5825190" y="450175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305" y="-178626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8083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23643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7673968" y="272372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6043653" y="4935931"/>
            <a:ext cx="2109809" cy="187140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71804" y="619152"/>
            <a:ext cx="5740574" cy="5619695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8099" y="334070"/>
            <a:ext cx="2978724" cy="2642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7526376" y="4044740"/>
            <a:ext cx="2383883" cy="26425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6999099" y="-18322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5665" y="4279945"/>
            <a:ext cx="2861846" cy="2642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61" y="3834365"/>
            <a:ext cx="968126" cy="1248139"/>
          </a:xfrm>
          <a:prstGeom prst="rect">
            <a:avLst/>
          </a:prstGeom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68864" y="1251734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40514" y="2163164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62363" y="3095896"/>
            <a:ext cx="1246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88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717584" y="2703344"/>
            <a:ext cx="2339975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40000"/>
              </a:lnSpc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 YOU!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692116" y="4128820"/>
            <a:ext cx="12465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88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听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26" y="4314573"/>
            <a:ext cx="318916" cy="476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6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3" grpId="0"/>
          <p:bldP spid="24" grpId="0"/>
          <p:bldP spid="26" grpId="0"/>
          <p:bldP spid="27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3" grpId="0"/>
          <p:bldP spid="24" grpId="0"/>
          <p:bldP spid="26" grpId="0"/>
          <p:bldP spid="27" grpId="0"/>
          <p:bldP spid="2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46127" y="281621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24590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句子云</a:t>
            </a:r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词云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898"/>
                    </a14:imgEffect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82" y="543070"/>
            <a:ext cx="7482841" cy="58704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椭圆 42"/>
          <p:cNvSpPr/>
          <p:nvPr/>
        </p:nvSpPr>
        <p:spPr>
          <a:xfrm rot="5400000" flipH="1" flipV="1">
            <a:off x="1057409" y="2101321"/>
            <a:ext cx="292853" cy="33945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0591" y="20968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选取易表现心情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endParaRPr lang="en-US" altLang="zh-CN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weibo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/tweets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椭圆 44"/>
          <p:cNvSpPr/>
          <p:nvPr/>
        </p:nvSpPr>
        <p:spPr>
          <a:xfrm rot="5400000" flipH="1" flipV="1">
            <a:off x="1057410" y="3011073"/>
            <a:ext cx="292853" cy="33945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47253" y="303026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月份的最后一天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椭圆 46"/>
          <p:cNvSpPr/>
          <p:nvPr/>
        </p:nvSpPr>
        <p:spPr>
          <a:xfrm rot="5400000" flipH="1" flipV="1">
            <a:off x="1057410" y="3578407"/>
            <a:ext cx="292853" cy="33945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460591" y="361196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生活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睡眠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音乐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椭圆 48"/>
          <p:cNvSpPr/>
          <p:nvPr/>
        </p:nvSpPr>
        <p:spPr>
          <a:xfrm rot="5400000" flipH="1" flipV="1">
            <a:off x="1057410" y="4170352"/>
            <a:ext cx="292853" cy="33945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460591" y="4203907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伤感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开心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1.48148E-6 L -0.08906 1.48148E-6 " pathEditMode="relative" rAng="0" ptsTypes="AA">
                                          <p:cBhvr>
                                            <p:cTn id="19" dur="1000" spd="-100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1.48148E-6 L 2.08333E-6 1.48148E-6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1.11111E-6 L -0.08906 1.11111E-6 " pathEditMode="relative" rAng="0" ptsTypes="AA">
                                          <p:cBhvr>
                                            <p:cTn id="26" dur="10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1.11111E-6 L 2.08333E-6 1.11111E-6 " pathEditMode="relative" rAng="0" ptsTypes="AA">
                                          <p:cBhvr>
                                            <p:cTn id="2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6 L -0.08906 -3.7037E-6 " pathEditMode="relative" rAng="0" ptsTypes="AA">
                                          <p:cBhvr>
                                            <p:cTn id="33" dur="10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6 L 2.08333E-6 -3.7037E-6 " pathEditMode="relative" rAng="0" ptsTypes="AA">
                                          <p:cBhvr>
                                            <p:cTn id="35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7 L -0.08906 -3.7037E-7 " pathEditMode="relative" rAng="0" ptsTypes="AA">
                                          <p:cBhvr>
                                            <p:cTn id="40" dur="1000" spd="-100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7 L 2.08333E-6 -3.7037E-7 " pathEditMode="relative" rAng="0" ptsTypes="AA">
                                          <p:cBhvr>
                                            <p:cTn id="4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43" grpId="0" animBg="1"/>
          <p:bldP spid="43" grpId="1" animBg="1"/>
          <p:bldP spid="43" grpId="2" animBg="1"/>
          <p:bldP spid="3" grpId="0"/>
          <p:bldP spid="45" grpId="0" animBg="1"/>
          <p:bldP spid="45" grpId="1" animBg="1"/>
          <p:bldP spid="45" grpId="2" animBg="1"/>
          <p:bldP spid="46" grpId="0"/>
          <p:bldP spid="47" grpId="0" animBg="1"/>
          <p:bldP spid="47" grpId="1" animBg="1"/>
          <p:bldP spid="47" grpId="2" animBg="1"/>
          <p:bldP spid="48" grpId="0"/>
          <p:bldP spid="49" grpId="0" animBg="1"/>
          <p:bldP spid="49" grpId="1" animBg="1"/>
          <p:bldP spid="49" grpId="2" animBg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1.48148E-6 L -0.08906 1.48148E-6 " pathEditMode="relative" rAng="0" ptsTypes="AA">
                                          <p:cBhvr>
                                            <p:cTn id="19" dur="1000" spd="-100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1.48148E-6 L 2.08333E-6 1.48148E-6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1.11111E-6 L -0.08906 1.11111E-6 " pathEditMode="relative" rAng="0" ptsTypes="AA">
                                          <p:cBhvr>
                                            <p:cTn id="26" dur="10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1.11111E-6 L 2.08333E-6 1.11111E-6 " pathEditMode="relative" rAng="0" ptsTypes="AA">
                                          <p:cBhvr>
                                            <p:cTn id="2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6 L -0.08906 -3.7037E-6 " pathEditMode="relative" rAng="0" ptsTypes="AA">
                                          <p:cBhvr>
                                            <p:cTn id="33" dur="10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6 L 2.08333E-6 -3.7037E-6 " pathEditMode="relative" rAng="0" ptsTypes="AA">
                                          <p:cBhvr>
                                            <p:cTn id="35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7 L -0.08906 -3.7037E-7 " pathEditMode="relative" rAng="0" ptsTypes="AA">
                                          <p:cBhvr>
                                            <p:cTn id="40" dur="1000" spd="-100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7 L 2.08333E-6 -3.7037E-7 " pathEditMode="relative" rAng="0" ptsTypes="AA">
                                          <p:cBhvr>
                                            <p:cTn id="42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43" grpId="0" animBg="1"/>
          <p:bldP spid="43" grpId="1" animBg="1"/>
          <p:bldP spid="43" grpId="2" animBg="1"/>
          <p:bldP spid="3" grpId="0"/>
          <p:bldP spid="45" grpId="0" animBg="1"/>
          <p:bldP spid="45" grpId="1" animBg="1"/>
          <p:bldP spid="45" grpId="2" animBg="1"/>
          <p:bldP spid="46" grpId="0"/>
          <p:bldP spid="47" grpId="0" animBg="1"/>
          <p:bldP spid="47" grpId="1" animBg="1"/>
          <p:bldP spid="47" grpId="2" animBg="1"/>
          <p:bldP spid="48" grpId="0"/>
          <p:bldP spid="49" grpId="0" animBg="1"/>
          <p:bldP spid="49" grpId="1" animBg="1"/>
          <p:bldP spid="49" grpId="2" animBg="1"/>
          <p:bldP spid="5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8725" y="2539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13" y="533436"/>
            <a:ext cx="8514987" cy="5857831"/>
          </a:xfrm>
          <a:prstGeom prst="rect">
            <a:avLst/>
          </a:prstGeom>
        </p:spPr>
      </p:pic>
      <p:pic>
        <p:nvPicPr>
          <p:cNvPr id="39" name="图片 38" descr="图片包含 配件, 粉红色&#10;&#10;自动生成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1558" y="0"/>
            <a:ext cx="3540442" cy="6858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1523" y="63625"/>
            <a:ext cx="3699369" cy="36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0" r="51832" b="13456"/>
          <a:stretch>
            <a:fillRect/>
          </a:stretch>
        </p:blipFill>
        <p:spPr>
          <a:xfrm flipH="1">
            <a:off x="8389727" y="266153"/>
            <a:ext cx="3790233" cy="476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1523" y="63625"/>
            <a:ext cx="3699369" cy="36690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64626" y="341718"/>
            <a:ext cx="1535833" cy="1547436"/>
            <a:chOff x="75812" y="-147795"/>
            <a:chExt cx="1535833" cy="15474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24413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Three datasets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80958" y="3193777"/>
            <a:ext cx="3842311" cy="1815883"/>
            <a:chOff x="3177255" y="2690930"/>
            <a:chExt cx="2881734" cy="1361912"/>
          </a:xfrm>
        </p:grpSpPr>
        <p:sp>
          <p:nvSpPr>
            <p:cNvPr id="11" name="TextBox 29"/>
            <p:cNvSpPr txBox="1"/>
            <p:nvPr/>
          </p:nvSpPr>
          <p:spPr>
            <a:xfrm>
              <a:off x="3177255" y="2690930"/>
              <a:ext cx="2228360" cy="136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  京东商城</a:t>
              </a:r>
              <a:endPara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24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红酒数据集</a:t>
              </a:r>
              <a:endPara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endPara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en-US" altLang="zh-CN" sz="2000" dirty="0" smtClean="0">
                  <a:latin typeface="Adobe Caslon Pro" panose="0205050205050A020403" pitchFamily="18" charset="0"/>
                  <a:ea typeface="华文楷体" panose="02010600040101010101" pitchFamily="2" charset="-122"/>
                </a:rPr>
                <a:t> Label    2</a:t>
              </a:r>
            </a:p>
            <a:p>
              <a:r>
                <a:rPr lang="en-US" altLang="zh-CN" sz="2000" dirty="0" err="1" smtClean="0">
                  <a:latin typeface="Adobe Caslon Pro" panose="0205050205050A020403" pitchFamily="18" charset="0"/>
                  <a:ea typeface="华文楷体" panose="02010600040101010101" pitchFamily="2" charset="-122"/>
                </a:rPr>
                <a:t>Numbel</a:t>
              </a:r>
              <a:r>
                <a:rPr lang="en-US" altLang="zh-CN" sz="2000" dirty="0" smtClean="0">
                  <a:latin typeface="Adobe Caslon Pro" panose="0205050205050A020403" pitchFamily="18" charset="0"/>
                  <a:ea typeface="华文楷体" panose="02010600040101010101" pitchFamily="2" charset="-122"/>
                </a:rPr>
                <a:t>  2,000</a:t>
              </a:r>
              <a:endParaRPr lang="zh-CN" altLang="en-US" sz="2000" dirty="0">
                <a:latin typeface="Adobe Caslon Pro" panose="0205050205050A020403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3349569" y="2974315"/>
              <a:ext cx="12254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4833532" y="2974315"/>
              <a:ext cx="12254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18999" y="1944470"/>
            <a:ext cx="1122581" cy="1122581"/>
          </a:xfrm>
          <a:prstGeom prst="ellipse">
            <a:avLst/>
          </a:prstGeom>
          <a:blipFill>
            <a:blip r:embed="rId7"/>
            <a:srcRect/>
            <a:stretch>
              <a:fillRect l="-15048" t="-15048" r="-15048" b="-15048"/>
            </a:stretch>
          </a:blipFill>
          <a:ln>
            <a:solidFill>
              <a:srgbClr val="32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椭圆 14"/>
          <p:cNvSpPr/>
          <p:nvPr/>
        </p:nvSpPr>
        <p:spPr>
          <a:xfrm>
            <a:off x="4485261" y="1937906"/>
            <a:ext cx="1122581" cy="1122581"/>
          </a:xfrm>
          <a:prstGeom prst="ellipse">
            <a:avLst/>
          </a:prstGeom>
          <a:blipFill>
            <a:blip r:embed="rId8"/>
            <a:srcRect/>
            <a:stretch>
              <a:fillRect l="-30664" t="-46724" r="-43324" b="-34407"/>
            </a:stretch>
          </a:blipFill>
          <a:ln>
            <a:solidFill>
              <a:srgbClr val="32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7051523" y="1944470"/>
            <a:ext cx="1122581" cy="1122581"/>
          </a:xfrm>
          <a:prstGeom prst="ellipse">
            <a:avLst/>
          </a:prstGeom>
          <a:blipFill>
            <a:blip r:embed="rId9"/>
            <a:srcRect/>
            <a:stretch>
              <a:fillRect l="-37895" t="-43376" r="-34555" b="-29074"/>
            </a:stretch>
          </a:blipFill>
          <a:ln>
            <a:solidFill>
              <a:srgbClr val="32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Box 29"/>
          <p:cNvSpPr txBox="1"/>
          <p:nvPr/>
        </p:nvSpPr>
        <p:spPr>
          <a:xfrm>
            <a:off x="3806988" y="3378440"/>
            <a:ext cx="2971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生活微博数据集</a:t>
            </a:r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TextBox 29"/>
          <p:cNvSpPr txBox="1"/>
          <p:nvPr/>
        </p:nvSpPr>
        <p:spPr>
          <a:xfrm>
            <a:off x="6509126" y="3378440"/>
            <a:ext cx="297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英文推特数据集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36410" y="4331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Adobe Caslon Pro" panose="0205050205050A020403" pitchFamily="18" charset="0"/>
                <a:ea typeface="华文楷体" panose="02010600040101010101" pitchFamily="2" charset="-122"/>
              </a:rPr>
              <a:t>Label    </a:t>
            </a:r>
            <a:r>
              <a:rPr lang="en-US" altLang="zh-CN" dirty="0" smtClean="0">
                <a:latin typeface="Adobe Caslon Pro" panose="0205050205050A020403" pitchFamily="18" charset="0"/>
                <a:ea typeface="华文楷体" panose="02010600040101010101" pitchFamily="2" charset="-122"/>
              </a:rPr>
              <a:t>11</a:t>
            </a:r>
            <a:endParaRPr lang="en-US" altLang="zh-CN" dirty="0">
              <a:latin typeface="Adobe Caslon Pro" panose="0205050205050A020403" pitchFamily="18" charset="0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Adobe Caslon Pro" panose="0205050205050A020403" pitchFamily="18" charset="0"/>
                <a:ea typeface="华文楷体" panose="02010600040101010101" pitchFamily="2" charset="-122"/>
              </a:rPr>
              <a:t>Numbel</a:t>
            </a:r>
            <a:r>
              <a:rPr lang="en-US" altLang="zh-CN" dirty="0">
                <a:latin typeface="Adobe Caslon Pro" panose="0205050205050A020403" pitchFamily="18" charset="0"/>
                <a:ea typeface="华文楷体" panose="02010600040101010101" pitchFamily="2" charset="-122"/>
              </a:rPr>
              <a:t>  </a:t>
            </a:r>
            <a:r>
              <a:rPr lang="en-US" altLang="zh-CN" dirty="0" smtClean="0">
                <a:latin typeface="Adobe Caslon Pro" panose="0205050205050A020403" pitchFamily="18" charset="0"/>
                <a:ea typeface="华文楷体" panose="02010600040101010101" pitchFamily="2" charset="-122"/>
              </a:rPr>
              <a:t>210,000</a:t>
            </a:r>
            <a:endParaRPr lang="zh-CN" altLang="en-US" dirty="0">
              <a:latin typeface="Adobe Caslon Pro" panose="0205050205050A020403" pitchFamily="18" charset="0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89707" y="4331032"/>
            <a:ext cx="1697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dobe Caslon Pro" panose="0205050205050A020403" pitchFamily="18" charset="0"/>
                <a:ea typeface="华文楷体" panose="02010600040101010101" pitchFamily="2" charset="-122"/>
              </a:rPr>
              <a:t>Label    </a:t>
            </a:r>
            <a:r>
              <a:rPr lang="en-US" altLang="zh-CN" dirty="0" smtClean="0">
                <a:latin typeface="Adobe Caslon Pro" panose="0205050205050A020403" pitchFamily="18" charset="0"/>
                <a:ea typeface="华文楷体" panose="02010600040101010101" pitchFamily="2" charset="-122"/>
              </a:rPr>
              <a:t>4</a:t>
            </a:r>
            <a:endParaRPr lang="en-US" altLang="zh-CN" dirty="0">
              <a:latin typeface="Adobe Caslon Pro" panose="0205050205050A020403" pitchFamily="18" charset="0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Adobe Caslon Pro" panose="0205050205050A020403" pitchFamily="18" charset="0"/>
                <a:ea typeface="华文楷体" panose="02010600040101010101" pitchFamily="2" charset="-122"/>
              </a:rPr>
              <a:t>Numbel</a:t>
            </a:r>
            <a:r>
              <a:rPr lang="en-US" altLang="zh-CN" dirty="0">
                <a:latin typeface="Adobe Caslon Pro" panose="0205050205050A020403" pitchFamily="18" charset="0"/>
                <a:ea typeface="华文楷体" panose="02010600040101010101" pitchFamily="2" charset="-122"/>
              </a:rPr>
              <a:t>  </a:t>
            </a:r>
            <a:r>
              <a:rPr lang="en-US" altLang="zh-CN" dirty="0" smtClean="0">
                <a:latin typeface="Adobe Caslon Pro" panose="0205050205050A020403" pitchFamily="18" charset="0"/>
                <a:ea typeface="华文楷体" panose="02010600040101010101" pitchFamily="2" charset="-122"/>
              </a:rPr>
              <a:t>20</a:t>
            </a:r>
            <a:r>
              <a:rPr lang="en-US" altLang="zh-CN" dirty="0">
                <a:latin typeface="Adobe Caslon Pro" panose="0205050205050A020403" pitchFamily="18" charset="0"/>
                <a:ea typeface="华文楷体" panose="02010600040101010101" pitchFamily="2" charset="-122"/>
              </a:rPr>
              <a:t>,</a:t>
            </a:r>
            <a:r>
              <a:rPr lang="en-US" altLang="zh-CN" dirty="0" smtClean="0">
                <a:latin typeface="Adobe Caslon Pro" panose="0205050205050A020403" pitchFamily="18" charset="0"/>
                <a:ea typeface="华文楷体" panose="02010600040101010101" pitchFamily="2" charset="-122"/>
              </a:rPr>
              <a:t>000</a:t>
            </a:r>
            <a:endParaRPr lang="zh-CN" altLang="en-US" dirty="0">
              <a:latin typeface="Adobe Caslon Pro" panose="0205050205050A020403" pitchFamily="18" charset="0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2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0" y="19386"/>
            <a:ext cx="76188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9648" flipV="1">
            <a:off x="5825190" y="4501756"/>
            <a:ext cx="1373361" cy="236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305" y="-178626"/>
            <a:ext cx="1603426" cy="229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1808326" y="2336828"/>
            <a:ext cx="2578408" cy="2287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20010">
            <a:off x="2364395" y="1532843"/>
            <a:ext cx="929913" cy="16034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9552">
            <a:off x="7673968" y="2723721"/>
            <a:ext cx="2072593" cy="1838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468">
            <a:off x="6043653" y="4935931"/>
            <a:ext cx="2109809" cy="1871401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071804" y="619152"/>
            <a:ext cx="5740574" cy="5619695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8099" y="334070"/>
            <a:ext cx="2978724" cy="2642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5664">
            <a:off x="7526376" y="4044740"/>
            <a:ext cx="2383883" cy="26425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28496">
            <a:off x="6999099" y="-183227"/>
            <a:ext cx="3135128" cy="28944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5665" y="4279945"/>
            <a:ext cx="2861846" cy="2642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61" y="3834365"/>
            <a:ext cx="968126" cy="1248139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12" y="2385406"/>
            <a:ext cx="318916" cy="4767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39844" y="1719558"/>
            <a:ext cx="124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9600" b="1" dirty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文悦古典明朝体 (非商业使用) W5" pitchFamily="50" charset="-122"/>
                <a:ea typeface="文悦古典明朝体 (非商业使用) W5" pitchFamily="50" charset="-122"/>
              </a:rPr>
              <a:t>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62498" y="3442772"/>
            <a:ext cx="335680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190500" dist="38100" dir="2700000" algn="tl" rotWithShape="0">
                    <a:srgbClr val="FF779B">
                      <a:alpha val="4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词汇分析</a:t>
            </a:r>
            <a:endParaRPr lang="zh-CN" altLang="en-US" sz="6000" b="1" dirty="0">
              <a:solidFill>
                <a:schemeClr val="bg1"/>
              </a:solidFill>
              <a:effectLst>
                <a:outerShdw blurRad="190500" dist="38100" dir="2700000" algn="tl" rotWithShape="0">
                  <a:srgbClr val="FF779B">
                    <a:alpha val="4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224" y="3113446"/>
            <a:ext cx="3699369" cy="36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7" presetID="2" presetClass="entr" presetSubtype="6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7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/>
          <p:bldP spid="2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8725" y="253918"/>
            <a:ext cx="1535833" cy="1547436"/>
            <a:chOff x="75812" y="-147795"/>
            <a:chExt cx="1535833" cy="15474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03111">
              <a:off x="16410" y="-88393"/>
              <a:ext cx="1547436" cy="1428631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58570" y="177550"/>
              <a:ext cx="1253075" cy="1092798"/>
              <a:chOff x="358570" y="177550"/>
              <a:chExt cx="1253075" cy="109279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05824" flipH="1">
                <a:off x="518111" y="18009"/>
                <a:ext cx="742785" cy="106186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14829">
                <a:off x="432078" y="224072"/>
                <a:ext cx="1179567" cy="1046276"/>
              </a:xfrm>
              <a:prstGeom prst="rect">
                <a:avLst/>
              </a:prstGeom>
            </p:spPr>
          </p:pic>
        </p:grpSp>
      </p:grpSp>
      <p:sp>
        <p:nvSpPr>
          <p:cNvPr id="105" name="TextBox 3"/>
          <p:cNvSpPr txBox="1">
            <a:spLocks noChangeArrowheads="1"/>
          </p:cNvSpPr>
          <p:nvPr/>
        </p:nvSpPr>
        <p:spPr bwMode="auto">
          <a:xfrm>
            <a:off x="1945722" y="835121"/>
            <a:ext cx="185307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FFE09F">
                        <a:alpha val="80000"/>
                      </a:srgbClr>
                    </a:gs>
                    <a:gs pos="93000">
                      <a:srgbClr val="FF779B">
                        <a:alpha val="80000"/>
                      </a:srgbClr>
                    </a:gs>
                  </a:gsLst>
                  <a:lin ang="2700000" scaled="1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词汇评分</a:t>
            </a:r>
            <a:endParaRPr lang="zh-CN" altLang="en-US" sz="3600" b="1" dirty="0">
              <a:gradFill>
                <a:gsLst>
                  <a:gs pos="0">
                    <a:srgbClr val="FFE09F">
                      <a:alpha val="80000"/>
                    </a:srgbClr>
                  </a:gs>
                  <a:gs pos="93000">
                    <a:srgbClr val="FF779B">
                      <a:alpha val="80000"/>
                    </a:srgbClr>
                  </a:gs>
                </a:gsLst>
                <a:lin ang="2700000" scaled="1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7" name="TextBox 28"/>
          <p:cNvSpPr txBox="1"/>
          <p:nvPr/>
        </p:nvSpPr>
        <p:spPr>
          <a:xfrm>
            <a:off x="2921496" y="2160372"/>
            <a:ext cx="6230803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对数据集进行分词，使用</a:t>
            </a:r>
            <a:r>
              <a:rPr lang="en-US" altLang="zh-CN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stoptext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（停词表）去掉无用的词。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2921496" y="3465753"/>
            <a:ext cx="627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对每一条</a:t>
            </a:r>
            <a:r>
              <a:rPr lang="en-US" altLang="zh-CN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weibo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进行分词进行评分，通过求加权平均的方法计算出每条微博的得分（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0-1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59" name="TextBox 30"/>
          <p:cNvSpPr txBox="1"/>
          <p:nvPr/>
        </p:nvSpPr>
        <p:spPr>
          <a:xfrm>
            <a:off x="2970833" y="4714092"/>
            <a:ext cx="4410831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1--&gt;</a:t>
            </a:r>
            <a:r>
              <a:rPr lang="en-US" altLang="zh-CN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pos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0--&gt;</a:t>
            </a:r>
            <a:r>
              <a:rPr lang="en-US" altLang="zh-CN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neg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SnowNLP</a:t>
            </a:r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椭圆 59"/>
          <p:cNvSpPr/>
          <p:nvPr/>
        </p:nvSpPr>
        <p:spPr>
          <a:xfrm rot="5400000">
            <a:off x="1884737" y="2088050"/>
            <a:ext cx="989091" cy="98944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 rot="5400000">
            <a:off x="1884739" y="3392178"/>
            <a:ext cx="989090" cy="989448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 rot="5400000">
            <a:off x="1884737" y="4631133"/>
            <a:ext cx="989091" cy="98944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outerShdw blurRad="419100" dist="406400" dir="2700000" sx="90000" sy="90000" algn="tl" rotWithShape="0">
              <a:sysClr val="windowText" lastClr="000000">
                <a:alpha val="20000"/>
              </a:sys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3" name="TextBox 39"/>
          <p:cNvSpPr txBox="1"/>
          <p:nvPr/>
        </p:nvSpPr>
        <p:spPr>
          <a:xfrm>
            <a:off x="2163218" y="2292411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+mj-ea"/>
              </a:rPr>
              <a:t>01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64" name="TextBox 39"/>
          <p:cNvSpPr txBox="1"/>
          <p:nvPr/>
        </p:nvSpPr>
        <p:spPr>
          <a:xfrm>
            <a:off x="2113555" y="3560419"/>
            <a:ext cx="56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+mj-ea"/>
              </a:rPr>
              <a:t>02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65" name="TextBox 39"/>
          <p:cNvSpPr txBox="1"/>
          <p:nvPr/>
        </p:nvSpPr>
        <p:spPr>
          <a:xfrm>
            <a:off x="2105540" y="4802491"/>
            <a:ext cx="580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+mj-ea"/>
              </a:rPr>
              <a:t>03</a:t>
            </a:r>
            <a:endParaRPr kumimoji="0" lang="zh-CN" altLang="en-US" sz="3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anose="020B0503020202020204" pitchFamily="34" charset="0"/>
              <a:ea typeface="+mj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6" b="22763"/>
          <a:stretch>
            <a:fillRect/>
          </a:stretch>
        </p:blipFill>
        <p:spPr>
          <a:xfrm flipV="1">
            <a:off x="8245043" y="-24175"/>
            <a:ext cx="394695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7 L -0.08906 -3.7037E-7 " pathEditMode="relative" rAng="0" ptsTypes="AA">
                                          <p:cBhvr>
                                            <p:cTn id="19" dur="10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7 L -2.08333E-6 -3.7037E-7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3.33333E-6 L -0.08906 3.33333E-6 " pathEditMode="relative" rAng="0" ptsTypes="AA">
                                          <p:cBhvr>
                                            <p:cTn id="29" dur="1000" spd="-100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3.33333E-6 L -2.08333E-6 3.33333E-6 " pathEditMode="relative" rAng="0" ptsTypes="AA">
                                          <p:cBhvr>
                                            <p:cTn id="3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6 L -0.08906 -3.7037E-6 " pathEditMode="relative" rAng="0" ptsTypes="AA">
                                          <p:cBhvr>
                                            <p:cTn id="39" dur="100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6 L -2.08333E-6 -3.7037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57" grpId="0"/>
          <p:bldP spid="58" grpId="0"/>
          <p:bldP spid="59" grpId="0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  <p:bldP spid="63" grpId="0"/>
          <p:bldP spid="64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7 L -0.08906 -3.7037E-7 " pathEditMode="relative" rAng="0" ptsTypes="AA">
                                          <p:cBhvr>
                                            <p:cTn id="19" dur="10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7 L -2.08333E-6 -3.7037E-7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3.33333E-6 L -0.08906 3.33333E-6 " pathEditMode="relative" rAng="0" ptsTypes="AA">
                                          <p:cBhvr>
                                            <p:cTn id="29" dur="1000" spd="-100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3.33333E-6 L -2.08333E-6 3.33333E-6 " pathEditMode="relative" rAng="0" ptsTypes="AA">
                                          <p:cBhvr>
                                            <p:cTn id="3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decel="4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03073 -3.7037E-6 L -0.08906 -3.7037E-6 " pathEditMode="relative" rAng="0" ptsTypes="AA">
                                          <p:cBhvr>
                                            <p:cTn id="39" dur="100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accel="40000" decel="4000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.03073 -3.7037E-6 L -2.08333E-6 -3.7037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57" grpId="0"/>
          <p:bldP spid="58" grpId="0"/>
          <p:bldP spid="59" grpId="0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  <p:bldP spid="63" grpId="0"/>
          <p:bldP spid="64" grpId="0"/>
          <p:bldP spid="6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2653</Words>
  <Application>Microsoft Office PowerPoint</Application>
  <PresentationFormat>宽屏</PresentationFormat>
  <Paragraphs>388</Paragraphs>
  <Slides>40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等线</vt:lpstr>
      <vt:lpstr>等线 Light</vt:lpstr>
      <vt:lpstr>方正清刻本悦宋简体</vt:lpstr>
      <vt:lpstr>仿宋</vt:lpstr>
      <vt:lpstr>黑体</vt:lpstr>
      <vt:lpstr>华文仿宋</vt:lpstr>
      <vt:lpstr>华文楷体</vt:lpstr>
      <vt:lpstr>华文隶书</vt:lpstr>
      <vt:lpstr>楷体</vt:lpstr>
      <vt:lpstr>思源黑体 CN ExtraLight</vt:lpstr>
      <vt:lpstr>宋体</vt:lpstr>
      <vt:lpstr>微软雅黑</vt:lpstr>
      <vt:lpstr>文悦古典明朝体 (非商业使用) W5</vt:lpstr>
      <vt:lpstr>造字工房悦黑（非商用）常规体</vt:lpstr>
      <vt:lpstr>Adobe Caslon Pro</vt:lpstr>
      <vt:lpstr>Adobe Devanagari</vt:lpstr>
      <vt:lpstr>Agency FB</vt:lpstr>
      <vt:lpstr>Arial</vt:lpstr>
      <vt:lpstr>Arial Black</vt:lpstr>
      <vt:lpstr>Bahnschrift SemiBold Condensed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不会申请</dc:creator>
  <cp:lastModifiedBy>ASUS</cp:lastModifiedBy>
  <cp:revision>194</cp:revision>
  <dcterms:created xsi:type="dcterms:W3CDTF">2018-10-18T12:32:00Z</dcterms:created>
  <dcterms:modified xsi:type="dcterms:W3CDTF">2019-11-05T04:23:34Z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